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8" r:id="rId3"/>
    <p:sldId id="265" r:id="rId4"/>
    <p:sldId id="288" r:id="rId5"/>
    <p:sldId id="269" r:id="rId6"/>
    <p:sldId id="270" r:id="rId7"/>
    <p:sldId id="271" r:id="rId8"/>
    <p:sldId id="272" r:id="rId9"/>
    <p:sldId id="274" r:id="rId10"/>
    <p:sldId id="276" r:id="rId11"/>
    <p:sldId id="277" r:id="rId12"/>
    <p:sldId id="280" r:id="rId13"/>
    <p:sldId id="281" r:id="rId14"/>
    <p:sldId id="282" r:id="rId15"/>
    <p:sldId id="285" r:id="rId16"/>
    <p:sldId id="286" r:id="rId17"/>
    <p:sldId id="287" r:id="rId1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4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175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CC72-1163-4965-BBDE-1F7BA9AEAE5F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BF8D3-0144-48B7-B292-EF75B4F569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826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53EE1-280E-4DCE-92AE-8E35D0492D5C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23DE9-0EE7-417B-BF09-2542AF0410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97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6543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976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9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25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3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7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8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419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6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5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3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92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PPT Background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147786"/>
            <a:ext cx="9144000" cy="71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08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B916F-913F-B848-A1EB-F52DFC0E1737}" type="datetimeFigureOut">
              <a:rPr lang="en-US" smtClean="0"/>
              <a:pPr/>
              <a:t>4/1/2015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F93C6-40B2-1C49-915E-B8D660DA52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3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2898843"/>
            <a:ext cx="7772400" cy="198444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Department of Public </a:t>
            </a:r>
            <a:r>
              <a:rPr lang="en-US" sz="3200" dirty="0">
                <a:latin typeface="Arial Black" pitchFamily="34" charset="0"/>
              </a:rPr>
              <a:t>Safety</a:t>
            </a:r>
            <a:br>
              <a:rPr lang="en-US" sz="3200" dirty="0">
                <a:latin typeface="Arial Black" pitchFamily="34" charset="0"/>
              </a:rPr>
            </a:br>
            <a:r>
              <a:rPr lang="en-US" sz="3200" dirty="0" smtClean="0">
                <a:latin typeface="Arial Black" pitchFamily="34" charset="0"/>
              </a:rPr>
              <a:t>Surviving the Worst</a:t>
            </a:r>
            <a:br>
              <a:rPr lang="en-US" sz="3200" dirty="0" smtClean="0">
                <a:latin typeface="Arial Black" pitchFamily="34" charset="0"/>
              </a:rPr>
            </a:br>
            <a:endParaRPr lang="en-US" sz="3200" dirty="0">
              <a:latin typeface="Arial Black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1371600" y="4429759"/>
            <a:ext cx="6400800" cy="2051427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010" y="4152117"/>
            <a:ext cx="1657979" cy="2429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0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Thinking Ahead &amp; Be Prepared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053" y="1597905"/>
            <a:ext cx="8032968" cy="4585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Prepare yourself </a:t>
            </a:r>
            <a:r>
              <a:rPr lang="en-US" sz="2000" dirty="0" smtClean="0"/>
              <a:t>mentally. Visualize </a:t>
            </a:r>
            <a:r>
              <a:rPr lang="en-US" sz="2000" dirty="0"/>
              <a:t>yourself being </a:t>
            </a:r>
            <a:r>
              <a:rPr lang="en-US" sz="2000" dirty="0" smtClean="0"/>
              <a:t>attacked </a:t>
            </a:r>
            <a:r>
              <a:rPr lang="en-US" sz="2000" dirty="0"/>
              <a:t>and what 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you </a:t>
            </a:r>
            <a:r>
              <a:rPr lang="en-US" sz="2000" dirty="0"/>
              <a:t>will do to survive. </a:t>
            </a:r>
            <a:endParaRPr lang="en-US" sz="2000" dirty="0" smtClean="0"/>
          </a:p>
          <a:p>
            <a:r>
              <a:rPr lang="en-US" sz="2000" dirty="0" smtClean="0"/>
              <a:t> 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Focus </a:t>
            </a:r>
            <a:r>
              <a:rPr lang="en-US" sz="2000" dirty="0"/>
              <a:t>on taking </a:t>
            </a:r>
            <a:r>
              <a:rPr lang="en-US" sz="2000" dirty="0" smtClean="0"/>
              <a:t>action and surviving the attack.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Turn your fear into survivor power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Ask yourself, “How would I </a:t>
            </a:r>
            <a:r>
              <a:rPr lang="en-US" sz="2000" dirty="0"/>
              <a:t>get in </a:t>
            </a:r>
            <a:r>
              <a:rPr lang="en-US" sz="2000" dirty="0" smtClean="0"/>
              <a:t>a situation and </a:t>
            </a:r>
            <a:r>
              <a:rPr lang="en-US" sz="2000" dirty="0"/>
              <a:t>how </a:t>
            </a:r>
            <a:r>
              <a:rPr lang="en-US" sz="2000" dirty="0" smtClean="0"/>
              <a:t>would I </a:t>
            </a:r>
            <a:r>
              <a:rPr lang="en-US" sz="2000" dirty="0"/>
              <a:t>get out</a:t>
            </a:r>
            <a:r>
              <a:rPr lang="en-US" sz="2000" dirty="0" smtClean="0"/>
              <a:t>.”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Make good personal </a:t>
            </a:r>
            <a:r>
              <a:rPr lang="en-US" sz="2000" dirty="0" smtClean="0"/>
              <a:t>choices and </a:t>
            </a:r>
            <a:r>
              <a:rPr lang="en-US" sz="2000" dirty="0"/>
              <a:t>never compromise your safety.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66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What Are Your Options?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2043" y="1028874"/>
            <a:ext cx="7792390" cy="64017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Figure </a:t>
            </a:r>
            <a:r>
              <a:rPr lang="en-US" sz="2000" b="1" dirty="0" smtClean="0"/>
              <a:t>Out </a:t>
            </a:r>
            <a:r>
              <a:rPr lang="en-US" sz="2000" dirty="0" smtClean="0"/>
              <a:t>– this where planning ahead may save your life. </a:t>
            </a:r>
          </a:p>
          <a:p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Get </a:t>
            </a:r>
            <a:r>
              <a:rPr lang="en-US" sz="2000" b="1" dirty="0" smtClean="0"/>
              <a:t>Out </a:t>
            </a:r>
            <a:r>
              <a:rPr lang="en-US" sz="2000" dirty="0" smtClean="0"/>
              <a:t>– do whatever you can to get out of a situation. This is no</a:t>
            </a:r>
          </a:p>
          <a:p>
            <a:r>
              <a:rPr lang="en-US" sz="2000" dirty="0" smtClean="0"/>
              <a:t>        time to be nice. Get mean and rude – your life could be in jeopardy.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Call </a:t>
            </a:r>
            <a:r>
              <a:rPr lang="en-US" sz="2000" b="1" dirty="0" smtClean="0"/>
              <a:t>Out </a:t>
            </a:r>
            <a:r>
              <a:rPr lang="en-US" sz="2000" dirty="0" smtClean="0"/>
              <a:t>– Yell or scream “Help,” “Fire,” “Get out” or anything that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would attract attention. Use your cell phone to call 9-1-1.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/>
              <a:t>Hide </a:t>
            </a:r>
            <a:r>
              <a:rPr lang="en-US" sz="2000" b="1" dirty="0" smtClean="0"/>
              <a:t>Out </a:t>
            </a:r>
            <a:r>
              <a:rPr lang="en-US" sz="2000" dirty="0" smtClean="0"/>
              <a:t>– After getting away from a predator, you may have to find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a suitable hiding spot.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Take Out </a:t>
            </a:r>
            <a:r>
              <a:rPr lang="en-US" sz="2000" dirty="0" smtClean="0"/>
              <a:t>– a last resort may be to do anything you can physically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to take out the predator. Self-defense techniques may work but </a:t>
            </a:r>
          </a:p>
          <a:p>
            <a:r>
              <a:rPr lang="en-US" sz="2000" dirty="0" smtClean="0"/>
              <a:t>        so does punching, kicking, scratching, pulling hair, etc. Aim for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eyes, throat, groin, knees, shins. Use whatever means necessary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to get out of the situation. </a:t>
            </a:r>
            <a:endParaRPr lang="en-US" sz="2000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Prevention </a:t>
            </a:r>
            <a:r>
              <a:rPr lang="en-US" sz="3200" dirty="0" smtClean="0">
                <a:latin typeface="Arial Black" pitchFamily="34" charset="0"/>
              </a:rPr>
              <a:t>Is the Key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31602" y="1428579"/>
            <a:ext cx="8098820" cy="5170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 aware of your surroundings (we can’t say this enough times).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 confident and know that you will survive and that you will be okay.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As you are walking past a stranger, make eye contact and/or say hello.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A potential predator does NOT like to be recognized or acknowledged to.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Walk with a sense of purpose, stay erect and sound powerful. 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Put the cell phone away – check your messages later. You can’t be aware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of your surroundings if your head is buried in a screen. </a:t>
            </a:r>
          </a:p>
          <a:p>
            <a:endParaRPr lang="en-US" sz="2000" dirty="0"/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Prevention Is the Key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36954" y="1255278"/>
            <a:ext cx="7355347" cy="5170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0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Listen to your gut, and trust it. It’s never wrong</a:t>
            </a:r>
            <a:r>
              <a:rPr lang="en-US" sz="2000" dirty="0" smtClean="0"/>
              <a:t>!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something does not feel right, it’s not right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Immediately take actions to get away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Don’t feel bad about staying safe.  Utilize safety services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You have been blessed with the secret power. of Intuition.  Use </a:t>
            </a:r>
            <a:r>
              <a:rPr lang="en-US" sz="2000" dirty="0" smtClean="0"/>
              <a:t>it!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 Use your power of perception.</a:t>
            </a:r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66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Changing Your Mindset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935" y="1232555"/>
            <a:ext cx="7602702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20441" y="1378734"/>
            <a:ext cx="7238777" cy="54784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Sometimes you have to have a warrior mindset. You can still be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nice to people but be ready to switch gears if things start to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get uncomfortable or dangerous.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Accept the responsibility for yourself</a:t>
            </a:r>
            <a:r>
              <a:rPr lang="en-US" sz="2000" dirty="0" smtClean="0"/>
              <a:t>. Don’t depend on someone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to come to your rescue. 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Never accept defeat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Believe in yourself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Practice yelling or being aggressive. Visualize if the worse</a:t>
            </a:r>
          </a:p>
          <a:p>
            <a:r>
              <a:rPr lang="en-US" sz="2000" dirty="0" smtClean="0"/>
              <a:t>      happens and what you would do to save yourself.</a:t>
            </a:r>
            <a:endParaRPr lang="en-US" sz="2000" dirty="0"/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80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Reporting the Attack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78736" y="1754900"/>
            <a:ext cx="9572364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REPORTING</a:t>
            </a:r>
          </a:p>
          <a:p>
            <a:endParaRPr lang="en-US" dirty="0"/>
          </a:p>
          <a:p>
            <a:r>
              <a:rPr lang="en-US" dirty="0"/>
              <a:t>911 – Calls made to 911 will be systematically transferred to CSCC Police. (Emergency)</a:t>
            </a:r>
          </a:p>
          <a:p>
            <a:r>
              <a:rPr lang="en-US" dirty="0"/>
              <a:t>CSCC Police – (614) 287-2525</a:t>
            </a:r>
          </a:p>
          <a:p>
            <a:r>
              <a:rPr lang="en-US" dirty="0"/>
              <a:t>CSCC Emergency Phones – Blue Emergency Phones, Elevators, and placed throughout CSCC Campus.</a:t>
            </a:r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74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053" y="2556178"/>
            <a:ext cx="4031553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HELPFUL </a:t>
            </a:r>
            <a:r>
              <a:rPr lang="en-US" dirty="0" smtClean="0"/>
              <a:t>LINKS</a:t>
            </a:r>
          </a:p>
          <a:p>
            <a:endParaRPr lang="en-US" i="1" dirty="0"/>
          </a:p>
          <a:p>
            <a:r>
              <a:rPr lang="en-US" dirty="0"/>
              <a:t>COLUMBUS POLICE (911 EMERGENCY)</a:t>
            </a:r>
          </a:p>
          <a:p>
            <a:r>
              <a:rPr lang="en-US" dirty="0"/>
              <a:t>COLUMBUS POLICE (614) 645-4545</a:t>
            </a:r>
          </a:p>
          <a:p>
            <a:r>
              <a:rPr lang="en-US" dirty="0"/>
              <a:t>DELAWARE SHERIFFS DEPARTMENT (911)</a:t>
            </a:r>
          </a:p>
          <a:p>
            <a:r>
              <a:rPr lang="en-US" dirty="0"/>
              <a:t>DELAWARE SHERIFF  (740) 548-4730</a:t>
            </a:r>
          </a:p>
          <a:p>
            <a:r>
              <a:rPr lang="en-US" dirty="0"/>
              <a:t>LT. K.J. SMITH CSCC INVESTIGATIONS </a:t>
            </a:r>
          </a:p>
          <a:p>
            <a:r>
              <a:rPr lang="en-US" dirty="0"/>
              <a:t>	(614) 287-2525 OR 2166</a:t>
            </a:r>
          </a:p>
          <a:p>
            <a:r>
              <a:rPr lang="en-US" dirty="0"/>
              <a:t>OFFICER KELLY BROWN CSCC POLICE </a:t>
            </a:r>
          </a:p>
          <a:p>
            <a:r>
              <a:rPr lang="en-US" dirty="0"/>
              <a:t>	(614)287-2525</a:t>
            </a:r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3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053" y="2556178"/>
            <a:ext cx="32239082" cy="4801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ADDITIONAL </a:t>
            </a:r>
            <a:r>
              <a:rPr lang="en-US" dirty="0" smtClean="0"/>
              <a:t>RESOURCES</a:t>
            </a:r>
          </a:p>
          <a:p>
            <a:endParaRPr lang="en-US" i="1" dirty="0"/>
          </a:p>
          <a:p>
            <a:r>
              <a:rPr lang="en-US" b="1" dirty="0"/>
              <a:t>Sexual Assault Response Network of Central Ohio (SARNCO)</a:t>
            </a:r>
          </a:p>
          <a:p>
            <a:r>
              <a:rPr lang="en-US" dirty="0"/>
              <a:t>The Sexual Assault Response Network of Central Ohio (SARNCO) is the sexual violence intervention and prevention program serving Franklin County. SARNCO strives to empower survivors and co-survivors of sexual and relationship violence and in time, to eliminate these forms of abuse through culturally appropriate prevention programming.</a:t>
            </a:r>
          </a:p>
          <a:p>
            <a:r>
              <a:rPr lang="en-US" b="1" dirty="0"/>
              <a:t>24-Hour Rape Helpline number</a:t>
            </a:r>
            <a:r>
              <a:rPr lang="en-US" dirty="0"/>
              <a:t>: (614) 267-7020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Rape, Abuse and Incest National Network (RAINN)</a:t>
            </a:r>
            <a:br>
              <a:rPr lang="en-US" b="1" dirty="0"/>
            </a:br>
            <a:r>
              <a:rPr lang="en-US" b="1" dirty="0"/>
              <a:t>   </a:t>
            </a:r>
            <a:r>
              <a:rPr lang="en-US" dirty="0"/>
              <a:t> 1-(800) 656-HOPE (toll free</a:t>
            </a:r>
            <a:r>
              <a:rPr lang="en-US" dirty="0" smtClean="0"/>
              <a:t>)</a:t>
            </a:r>
          </a:p>
          <a:p>
            <a:r>
              <a:rPr lang="en-US" dirty="0"/>
              <a:t>Vine-Ohio Attorney General’s Office</a:t>
            </a:r>
          </a:p>
          <a:p>
            <a:pPr>
              <a:buNone/>
            </a:pPr>
            <a:r>
              <a:rPr lang="en-US" dirty="0"/>
              <a:t>     Victim Information &amp; Notification Everyday</a:t>
            </a:r>
          </a:p>
          <a:p>
            <a:pPr>
              <a:buNone/>
            </a:pPr>
            <a:r>
              <a:rPr lang="en-US" dirty="0"/>
              <a:t>     1-800-770-0192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70C0"/>
                </a:solidFill>
              </a:rPr>
              <a:t>Website: </a:t>
            </a:r>
            <a:r>
              <a:rPr lang="en-US" b="1" dirty="0">
                <a:solidFill>
                  <a:srgbClr val="0070C0"/>
                </a:solidFill>
              </a:rPr>
              <a:t>www.vinelink.com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3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anose="020B0A04020102020204" pitchFamily="34" charset="0"/>
              </a:rPr>
              <a:t>Subject Training 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6"/>
            <a:ext cx="8229600" cy="481987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84476" y="1515621"/>
            <a:ext cx="663426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Department of Public Safety and Sinclair Police take pride in maintaining a safe campus for staff, faculty, students and visitors.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This PowerPoint© presentation </a:t>
            </a:r>
            <a:r>
              <a:rPr lang="en-US" sz="2000" dirty="0"/>
              <a:t>is part of the department’s on-going program to provide informative training that the campus community may study and learn from.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Sinclair </a:t>
            </a:r>
            <a:r>
              <a:rPr lang="en-US" sz="2000" dirty="0"/>
              <a:t>Police officers that patrol the campus are available to answer any questions.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In addition, the Sinclair Police Speaker’s Bureau can provide an officer to speak to any campus group by contacting the department at (937) 512-2700.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64" y="2300532"/>
            <a:ext cx="1993732" cy="15226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20" y="4397905"/>
            <a:ext cx="1860820" cy="45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01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Surviving the Worst</a:t>
            </a:r>
            <a:br>
              <a:rPr lang="en-US" sz="3200" dirty="0">
                <a:latin typeface="Arial Black" pitchFamily="34" charset="0"/>
              </a:rPr>
            </a:b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56145" y="1397675"/>
            <a:ext cx="548178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 have to come first. 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Let no one take your freedom away from you.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 may be a target.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Your may be a first responder. 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 may be a witness.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 can reduce your risk of becoming a victim. 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Your must survive no matter what!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338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 Black" pitchFamily="34" charset="0"/>
              </a:rPr>
              <a:t>Surviving the Worst</a:t>
            </a:r>
            <a:br>
              <a:rPr lang="en-US" sz="3200" dirty="0">
                <a:latin typeface="Arial Black" pitchFamily="34" charset="0"/>
              </a:rPr>
            </a:b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84544" y="1327742"/>
            <a:ext cx="77053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Statistics  say a person is 10 times more likely to survive if you are prepared and react with conviction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Proficiency  increases your survival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other 10% of self defense is physical skills.  This </a:t>
            </a:r>
            <a:r>
              <a:rPr lang="en-US" sz="2000" dirty="0" smtClean="0"/>
              <a:t>begins </a:t>
            </a:r>
            <a:r>
              <a:rPr lang="en-US" sz="2000" dirty="0"/>
              <a:t>with an awakening of the physical power within you</a:t>
            </a:r>
            <a:r>
              <a:rPr lang="en-US" sz="2000" dirty="0" smtClean="0"/>
              <a:t>.</a:t>
            </a:r>
          </a:p>
          <a:p>
            <a:endParaRPr lang="en-US" sz="20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Sharpen </a:t>
            </a:r>
            <a:r>
              <a:rPr lang="en-US" sz="2000" dirty="0"/>
              <a:t>your mental and physical survival </a:t>
            </a:r>
            <a:r>
              <a:rPr lang="en-US" sz="2000" dirty="0" smtClean="0"/>
              <a:t>skills</a:t>
            </a:r>
            <a:r>
              <a:rPr lang="en-US" dirty="0" smtClean="0"/>
              <a:t> by signing up for self-defense classes. </a:t>
            </a:r>
            <a:endParaRPr lang="en-US" i="1" dirty="0" smtClean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2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Crime is </a:t>
            </a:r>
            <a:r>
              <a:rPr lang="en-US" sz="3200" dirty="0" err="1" smtClean="0">
                <a:latin typeface="Arial Black" pitchFamily="34" charset="0"/>
              </a:rPr>
              <a:t>UnPredictable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84275" y="1518397"/>
            <a:ext cx="737545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We do not guarantee that the advice and techniques we present will work in all circumstances.  </a:t>
            </a:r>
            <a:r>
              <a:rPr lang="en-US" sz="2000" dirty="0">
                <a:solidFill>
                  <a:srgbClr val="FF0000"/>
                </a:solidFill>
              </a:rPr>
              <a:t>WHY NOT</a:t>
            </a:r>
            <a:r>
              <a:rPr lang="en-US" sz="2000" dirty="0" smtClean="0">
                <a:solidFill>
                  <a:srgbClr val="FF0000"/>
                </a:solidFill>
              </a:rPr>
              <a:t>?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Attackers are unpredictable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dirty="0" smtClean="0"/>
              <a:t>crimes </a:t>
            </a:r>
            <a:r>
              <a:rPr lang="en-US" sz="2000" dirty="0"/>
              <a:t>are initiated by the </a:t>
            </a:r>
            <a:r>
              <a:rPr lang="en-US" sz="2000" dirty="0" smtClean="0"/>
              <a:t>attackers. No one knows what their motive may be or if they are under the influence of drugs and/or alcohol.</a:t>
            </a:r>
          </a:p>
          <a:p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Attackers shop for opportunity, plan their work, </a:t>
            </a:r>
            <a:r>
              <a:rPr lang="en-US" sz="2000" dirty="0" smtClean="0"/>
              <a:t>and </a:t>
            </a:r>
            <a:r>
              <a:rPr lang="en-US" sz="2000" dirty="0"/>
              <a:t>then work their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0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What Are the Goals?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7962" y="1503233"/>
            <a:ext cx="6689011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want to increase your safety awareness at Sinclair, at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home, where you work, where you socialize.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Understand your survival </a:t>
            </a:r>
            <a:r>
              <a:rPr lang="en-US" sz="2000" dirty="0" smtClean="0"/>
              <a:t>mindset. We want to know when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to be nice and when to be mean and rude.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want to provide you with simple </a:t>
            </a:r>
            <a:r>
              <a:rPr lang="en-US" sz="2000" dirty="0"/>
              <a:t>survival </a:t>
            </a:r>
            <a:r>
              <a:rPr lang="en-US" sz="2000" dirty="0" smtClean="0"/>
              <a:t>skills that you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can use if the worst happens.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11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Survival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50771" y="1067790"/>
            <a:ext cx="7172793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You are the only person you can count on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You are your best defense</a:t>
            </a:r>
            <a:r>
              <a:rPr lang="en-US" sz="2000" dirty="0" smtClean="0"/>
              <a:t>. Don’t depend on someone else.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Don’t </a:t>
            </a:r>
            <a:r>
              <a:rPr lang="en-US" sz="2000" dirty="0"/>
              <a:t>“pretend” it cannot happen to you.  </a:t>
            </a:r>
            <a:endParaRPr lang="en-US" sz="2000" dirty="0" smtClean="0"/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Prepare yourself ask yourself “What </a:t>
            </a:r>
            <a:r>
              <a:rPr lang="en-US" sz="2000" dirty="0" smtClean="0"/>
              <a:t>if.”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Ask yourself, “Where </a:t>
            </a:r>
            <a:r>
              <a:rPr lang="en-US" sz="2000" dirty="0"/>
              <a:t>are they?  Where are you?  Where is safety?  What tools do I have to get me there</a:t>
            </a:r>
            <a:r>
              <a:rPr lang="en-US" sz="2000" dirty="0" smtClean="0"/>
              <a:t>?”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Fear saves lives. Focus </a:t>
            </a:r>
            <a:r>
              <a:rPr lang="en-US" sz="2000" dirty="0" smtClean="0"/>
              <a:t>on your options </a:t>
            </a:r>
            <a:r>
              <a:rPr lang="en-US" sz="2000" dirty="0"/>
              <a:t>and </a:t>
            </a:r>
            <a:r>
              <a:rPr lang="en-US" sz="2000" dirty="0" smtClean="0"/>
              <a:t>possible actions.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Most importantly, </a:t>
            </a:r>
            <a:r>
              <a:rPr lang="en-US" sz="2000" b="1" dirty="0" smtClean="0"/>
              <a:t>believe </a:t>
            </a:r>
            <a:r>
              <a:rPr lang="en-US" sz="2000" b="1" dirty="0"/>
              <a:t>in yourself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286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Where Are the Attackers?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1162" y="1748847"/>
            <a:ext cx="22357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000" dirty="0"/>
              <a:t>Home</a:t>
            </a:r>
          </a:p>
          <a:p>
            <a:r>
              <a:rPr lang="en-US" sz="2000" dirty="0"/>
              <a:t>School</a:t>
            </a:r>
          </a:p>
          <a:p>
            <a:r>
              <a:rPr lang="en-US" sz="2000" dirty="0"/>
              <a:t>Church</a:t>
            </a:r>
          </a:p>
          <a:p>
            <a:r>
              <a:rPr lang="en-US" sz="2000" dirty="0"/>
              <a:t>Stores</a:t>
            </a:r>
          </a:p>
          <a:p>
            <a:r>
              <a:rPr lang="en-US" sz="2000" dirty="0"/>
              <a:t>Gym</a:t>
            </a:r>
          </a:p>
          <a:p>
            <a:r>
              <a:rPr lang="en-US" sz="2000" dirty="0"/>
              <a:t>Facebook &amp; Twitter</a:t>
            </a:r>
          </a:p>
          <a:p>
            <a:r>
              <a:rPr lang="en-US" sz="2000" dirty="0"/>
              <a:t>Dates-relationships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87265" y="3441618"/>
            <a:ext cx="141525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Airports</a:t>
            </a:r>
          </a:p>
          <a:p>
            <a:r>
              <a:rPr lang="en-US" sz="2000" dirty="0"/>
              <a:t>Elevator</a:t>
            </a:r>
          </a:p>
          <a:p>
            <a:r>
              <a:rPr lang="en-US" sz="2000" dirty="0"/>
              <a:t>Stairs</a:t>
            </a:r>
          </a:p>
          <a:p>
            <a:r>
              <a:rPr lang="en-US" sz="2000" dirty="0"/>
              <a:t>Parking lots</a:t>
            </a:r>
          </a:p>
          <a:p>
            <a:r>
              <a:rPr lang="en-US" sz="2000" dirty="0"/>
              <a:t>Restaurants</a:t>
            </a:r>
          </a:p>
          <a:p>
            <a:r>
              <a:rPr lang="en-US" sz="2000" dirty="0"/>
              <a:t>Schools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8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rial Black" pitchFamily="34" charset="0"/>
              </a:rPr>
              <a:t>What Are Tactics of Predators?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1325"/>
          </a:xfrm>
        </p:spPr>
        <p:txBody>
          <a:bodyPr>
            <a:normAutofit/>
          </a:bodyPr>
          <a:lstStyle/>
          <a:p>
            <a:pPr lvl="3"/>
            <a:endParaRPr lang="en-US" sz="1400" dirty="0">
              <a:latin typeface="Arial Black" pitchFamily="34" charset="0"/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250711"/>
            <a:ext cx="822960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Always b</a:t>
            </a:r>
            <a:r>
              <a:rPr lang="en-US" sz="2000" dirty="0" smtClean="0"/>
              <a:t>e aware of your surroundings. Don’t bury your head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in your cell phone or tablet while walking or jogging.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 potential predator may “interview” you. 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predator may make “me too” statements to show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empathy and try to connect emotionally to you. 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predator may ignore you when you say, “No.”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predator may act very charming and make promises to you.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Are </a:t>
            </a:r>
            <a:r>
              <a:rPr lang="en-US" sz="2000" dirty="0"/>
              <a:t>you providing too much detail about </a:t>
            </a:r>
            <a:r>
              <a:rPr lang="en-US" sz="2000" dirty="0" smtClean="0"/>
              <a:t>yourself to a charming stranger??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97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2117</TotalTime>
  <Words>1196</Words>
  <Application>Microsoft Office PowerPoint</Application>
  <PresentationFormat>On-screen Show (4:3)</PresentationFormat>
  <Paragraphs>214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Office Theme</vt:lpstr>
      <vt:lpstr>Department of Public Safety Surviving the Worst </vt:lpstr>
      <vt:lpstr>Subject Training </vt:lpstr>
      <vt:lpstr>Surviving the Worst </vt:lpstr>
      <vt:lpstr>Surviving the Worst </vt:lpstr>
      <vt:lpstr>Crime is UnPredictable</vt:lpstr>
      <vt:lpstr>What Are the Goals?</vt:lpstr>
      <vt:lpstr>Survival</vt:lpstr>
      <vt:lpstr>Where Are the Attackers?</vt:lpstr>
      <vt:lpstr>What Are Tactics of Predators?</vt:lpstr>
      <vt:lpstr>Thinking Ahead &amp; Be Prepared</vt:lpstr>
      <vt:lpstr>What Are Your Options?</vt:lpstr>
      <vt:lpstr>Prevention Is the Key</vt:lpstr>
      <vt:lpstr>Prevention Is the Key</vt:lpstr>
      <vt:lpstr>Changing Your Mindset</vt:lpstr>
      <vt:lpstr>Reporting the Attack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Vogelsong</dc:creator>
  <cp:lastModifiedBy>Fowler, Scott</cp:lastModifiedBy>
  <cp:revision>185</cp:revision>
  <cp:lastPrinted>2013-03-15T12:15:23Z</cp:lastPrinted>
  <dcterms:created xsi:type="dcterms:W3CDTF">2011-05-19T13:44:44Z</dcterms:created>
  <dcterms:modified xsi:type="dcterms:W3CDTF">2015-04-01T15:37:16Z</dcterms:modified>
</cp:coreProperties>
</file>