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0" r:id="rId14"/>
    <p:sldId id="282" r:id="rId15"/>
    <p:sldId id="284" r:id="rId16"/>
    <p:sldId id="286" r:id="rId17"/>
    <p:sldId id="288" r:id="rId18"/>
    <p:sldId id="290" r:id="rId19"/>
    <p:sldId id="292" r:id="rId20"/>
    <p:sldId id="294" r:id="rId21"/>
    <p:sldId id="296" r:id="rId22"/>
    <p:sldId id="298" r:id="rId23"/>
    <p:sldId id="300" r:id="rId24"/>
    <p:sldId id="302" r:id="rId25"/>
    <p:sldId id="304" r:id="rId26"/>
    <p:sldId id="306" r:id="rId27"/>
    <p:sldId id="308" r:id="rId28"/>
    <p:sldId id="310" r:id="rId29"/>
    <p:sldId id="312" r:id="rId30"/>
    <p:sldId id="314" r:id="rId31"/>
    <p:sldId id="316" r:id="rId32"/>
    <p:sldId id="318" r:id="rId33"/>
    <p:sldId id="320" r:id="rId34"/>
    <p:sldId id="322" r:id="rId35"/>
    <p:sldId id="324" r:id="rId36"/>
    <p:sldId id="326" r:id="rId37"/>
    <p:sldId id="328" r:id="rId38"/>
    <p:sldId id="330" r:id="rId39"/>
    <p:sldId id="332" r:id="rId40"/>
    <p:sldId id="334" r:id="rId41"/>
    <p:sldId id="336" r:id="rId42"/>
    <p:sldId id="338" r:id="rId43"/>
    <p:sldId id="340" r:id="rId44"/>
    <p:sldId id="342" r:id="rId45"/>
    <p:sldId id="344" r:id="rId46"/>
    <p:sldId id="346" r:id="rId47"/>
    <p:sldId id="348" r:id="rId48"/>
    <p:sldId id="350" r:id="rId49"/>
    <p:sldId id="352" r:id="rId50"/>
    <p:sldId id="354" r:id="rId51"/>
    <p:sldId id="356" r:id="rId52"/>
    <p:sldId id="358" r:id="rId53"/>
    <p:sldId id="360" r:id="rId54"/>
    <p:sldId id="362" r:id="rId55"/>
    <p:sldId id="364" r:id="rId56"/>
    <p:sldId id="366" r:id="rId57"/>
    <p:sldId id="368" r:id="rId58"/>
    <p:sldId id="370" r:id="rId59"/>
    <p:sldId id="372" r:id="rId60"/>
    <p:sldId id="374" r:id="rId61"/>
    <p:sldId id="376" r:id="rId62"/>
    <p:sldId id="378" r:id="rId63"/>
    <p:sldId id="380" r:id="rId64"/>
    <p:sldId id="382" r:id="rId65"/>
    <p:sldId id="384" r:id="rId66"/>
    <p:sldId id="386" r:id="rId67"/>
    <p:sldId id="388" r:id="rId68"/>
    <p:sldId id="390" r:id="rId69"/>
    <p:sldId id="392" r:id="rId70"/>
    <p:sldId id="394" r:id="rId71"/>
    <p:sldId id="396" r:id="rId72"/>
    <p:sldId id="398" r:id="rId73"/>
    <p:sldId id="400" r:id="rId74"/>
    <p:sldId id="402" r:id="rId75"/>
    <p:sldId id="404" r:id="rId76"/>
    <p:sldId id="406" r:id="rId77"/>
    <p:sldId id="408" r:id="rId78"/>
    <p:sldId id="410" r:id="rId79"/>
    <p:sldId id="412" r:id="rId80"/>
    <p:sldId id="414" r:id="rId81"/>
    <p:sldId id="416" r:id="rId82"/>
    <p:sldId id="418" r:id="rId83"/>
    <p:sldId id="420" r:id="rId84"/>
    <p:sldId id="422" r:id="rId85"/>
    <p:sldId id="424" r:id="rId86"/>
    <p:sldId id="426" r:id="rId87"/>
    <p:sldId id="428" r:id="rId88"/>
    <p:sldId id="430" r:id="rId89"/>
    <p:sldId id="432" r:id="rId90"/>
    <p:sldId id="434" r:id="rId91"/>
    <p:sldId id="436" r:id="rId92"/>
    <p:sldId id="438" r:id="rId93"/>
    <p:sldId id="440" r:id="rId94"/>
    <p:sldId id="442" r:id="rId95"/>
    <p:sldId id="444" r:id="rId96"/>
    <p:sldId id="446" r:id="rId97"/>
    <p:sldId id="448" r:id="rId98"/>
    <p:sldId id="450" r:id="rId99"/>
    <p:sldId id="452" r:id="rId100"/>
    <p:sldId id="454" r:id="rId101"/>
    <p:sldId id="456" r:id="rId102"/>
    <p:sldId id="458" r:id="rId103"/>
    <p:sldId id="460" r:id="rId104"/>
    <p:sldId id="462" r:id="rId105"/>
    <p:sldId id="464" r:id="rId106"/>
    <p:sldId id="466" r:id="rId107"/>
    <p:sldId id="468" r:id="rId108"/>
    <p:sldId id="470" r:id="rId109"/>
    <p:sldId id="472" r:id="rId110"/>
    <p:sldId id="474" r:id="rId111"/>
    <p:sldId id="476" r:id="rId112"/>
    <p:sldId id="478" r:id="rId113"/>
    <p:sldId id="480" r:id="rId114"/>
    <p:sldId id="482" r:id="rId115"/>
    <p:sldId id="484" r:id="rId116"/>
    <p:sldId id="486" r:id="rId117"/>
    <p:sldId id="488" r:id="rId118"/>
    <p:sldId id="490" r:id="rId119"/>
    <p:sldId id="492" r:id="rId120"/>
    <p:sldId id="494" r:id="rId121"/>
    <p:sldId id="496" r:id="rId122"/>
    <p:sldId id="498" r:id="rId123"/>
    <p:sldId id="500" r:id="rId124"/>
    <p:sldId id="502" r:id="rId125"/>
    <p:sldId id="504" r:id="rId126"/>
    <p:sldId id="506" r:id="rId127"/>
    <p:sldId id="508" r:id="rId128"/>
    <p:sldId id="510" r:id="rId129"/>
    <p:sldId id="512" r:id="rId130"/>
    <p:sldId id="514" r:id="rId131"/>
    <p:sldId id="516" r:id="rId132"/>
    <p:sldId id="518" r:id="rId133"/>
    <p:sldId id="520" r:id="rId134"/>
    <p:sldId id="522" r:id="rId135"/>
    <p:sldId id="524" r:id="rId136"/>
    <p:sldId id="526" r:id="rId137"/>
    <p:sldId id="528" r:id="rId138"/>
    <p:sldId id="530" r:id="rId139"/>
    <p:sldId id="532" r:id="rId140"/>
    <p:sldId id="534" r:id="rId141"/>
    <p:sldId id="536" r:id="rId142"/>
  </p:sldIdLst>
  <p:sldSz cx="9144000" cy="6858000" type="screen4x3"/>
  <p:notesSz cx="7010400" cy="9296400"/>
  <p:custDataLst>
    <p:tags r:id="rId1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130" d="100"/>
          <a:sy n="130" d="100"/>
        </p:scale>
        <p:origin x="10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E3046A-35DA-4D19-98B3-CFB7A620AFB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0CCB90-01E7-4967-86BB-237ABDDF610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119A67-9F15-479C-B11F-CFD1FF10020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177D33-2461-4C7F-92A9-D538E69401F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29B34-88D0-4807-9373-55F4098F3C9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F31E45A-E3F4-4945-B3EA-C6BF96AA1DA6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D21FF864-8E00-4F27-8DD2-28066E66F81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C8797A2C-D1C3-456D-BB9D-4D347FC7F9B9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A114934-D56A-44C8-8F25-7DE57D44D8D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5CC997E2-EA5D-4DF8-B4E0-6ECE1F88810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7259EC05-7404-405E-8FB5-C9DC182E4FF9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On-screen Show (4:3)</PresentationFormat>
  <Paragraphs>0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Glaser-Atkins, Carol</dc:creator>
  <cp:lastModifiedBy>Glaser-Atkins, Carol</cp:lastModifiedBy>
  <cp:revision>2</cp:revision>
  <cp:lastPrinted>2023-06-06T15:49:58Z</cp:lastPrinted>
  <dcterms:created xsi:type="dcterms:W3CDTF">2023-05-03T16:05:08Z</dcterms:created>
  <dcterms:modified xsi:type="dcterms:W3CDTF">2023-06-06T15:52:38Z</dcterms:modified>
</cp:coreProperties>
</file>