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ppt/media/image14.JPG" ContentType="image/jpeg"/>
  <Override PartName="/ppt/media/image20.JPG" ContentType="image/jpeg"/>
  <Override PartName="/ppt/media/image21.JPG" ContentType="image/jpeg"/>
  <Override PartName="/ppt/media/image24.JPG" ContentType="image/jpeg"/>
  <Override PartName="/ppt/media/image25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5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73580" y="1331467"/>
            <a:ext cx="651123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9623" y="987196"/>
            <a:ext cx="48990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3941" y="3741527"/>
            <a:ext cx="4730517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clair.edu/financialaid" TargetMode="External"/><Relationship Id="rId2" Type="http://schemas.openxmlformats.org/officeDocument/2006/relationships/hyperlink" Target="mailto:finaid@sinclair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gov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3580" y="1331467"/>
            <a:ext cx="6478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  <a:latin typeface="Arial Black"/>
                <a:cs typeface="Arial Black"/>
              </a:rPr>
              <a:t>Financial </a:t>
            </a:r>
            <a:r>
              <a:rPr sz="3600" spc="-5" dirty="0">
                <a:solidFill>
                  <a:srgbClr val="C00000"/>
                </a:solidFill>
                <a:latin typeface="Arial Black"/>
                <a:cs typeface="Arial Black"/>
              </a:rPr>
              <a:t>Aid Self</a:t>
            </a:r>
            <a:r>
              <a:rPr sz="3600" spc="1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3600" spc="25" dirty="0">
                <a:solidFill>
                  <a:srgbClr val="C00000"/>
                </a:solidFill>
                <a:latin typeface="Arial Black"/>
                <a:cs typeface="Arial Black"/>
              </a:rPr>
              <a:t>Service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6316" y="6344067"/>
            <a:ext cx="2195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898989"/>
                </a:solidFill>
                <a:latin typeface="Arial"/>
                <a:cs typeface="Arial"/>
              </a:rPr>
              <a:t>User</a:t>
            </a:r>
            <a:r>
              <a:rPr sz="3200" b="1" spc="-7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898989"/>
                </a:solidFill>
                <a:latin typeface="Arial"/>
                <a:cs typeface="Arial"/>
              </a:rPr>
              <a:t>Guide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20567" y="3041904"/>
            <a:ext cx="4053839" cy="2711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9623" y="987196"/>
            <a:ext cx="489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Where </a:t>
            </a:r>
            <a:r>
              <a:rPr dirty="0"/>
              <a:t>to </a:t>
            </a:r>
            <a:r>
              <a:rPr spc="-5" dirty="0"/>
              <a:t>Go</a:t>
            </a:r>
            <a:r>
              <a:rPr spc="-145" dirty="0"/>
              <a:t> </a:t>
            </a:r>
            <a:r>
              <a:rPr spc="-5" dirty="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925067" y="2377440"/>
            <a:ext cx="8209788" cy="4325112"/>
          </a:xfrm>
          <a:prstGeom prst="rect">
            <a:avLst/>
          </a:prstGeom>
          <a:blipFill>
            <a:blip r:embed="rId2" cstate="print"/>
            <a:srcRect/>
            <a:stretch>
              <a:fillRect t="-7399" b="739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6567" y="3625596"/>
            <a:ext cx="4517390" cy="1178560"/>
          </a:xfrm>
          <a:custGeom>
            <a:avLst/>
            <a:gdLst/>
            <a:ahLst/>
            <a:cxnLst/>
            <a:rect l="l" t="t" r="r" b="b"/>
            <a:pathLst>
              <a:path w="4517390" h="1178560">
                <a:moveTo>
                  <a:pt x="4517135" y="413003"/>
                </a:moveTo>
                <a:lnTo>
                  <a:pt x="0" y="413003"/>
                </a:lnTo>
                <a:lnTo>
                  <a:pt x="0" y="1178052"/>
                </a:lnTo>
                <a:lnTo>
                  <a:pt x="4517135" y="1178052"/>
                </a:lnTo>
                <a:lnTo>
                  <a:pt x="4517135" y="413003"/>
                </a:lnTo>
                <a:close/>
              </a:path>
              <a:path w="4517390" h="1178560">
                <a:moveTo>
                  <a:pt x="2406396" y="294131"/>
                </a:moveTo>
                <a:lnTo>
                  <a:pt x="2112264" y="294131"/>
                </a:lnTo>
                <a:lnTo>
                  <a:pt x="2112264" y="413003"/>
                </a:lnTo>
                <a:lnTo>
                  <a:pt x="2406396" y="413003"/>
                </a:lnTo>
                <a:lnTo>
                  <a:pt x="2406396" y="294131"/>
                </a:lnTo>
                <a:close/>
              </a:path>
              <a:path w="4517390" h="1178560">
                <a:moveTo>
                  <a:pt x="2258568" y="0"/>
                </a:moveTo>
                <a:lnTo>
                  <a:pt x="1964435" y="294131"/>
                </a:lnTo>
                <a:lnTo>
                  <a:pt x="2552699" y="294131"/>
                </a:lnTo>
                <a:lnTo>
                  <a:pt x="225856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8280" y="3606165"/>
            <a:ext cx="4555490" cy="1216025"/>
          </a:xfrm>
          <a:custGeom>
            <a:avLst/>
            <a:gdLst/>
            <a:ahLst/>
            <a:cxnLst/>
            <a:rect l="l" t="t" r="r" b="b"/>
            <a:pathLst>
              <a:path w="4555490" h="1216025">
                <a:moveTo>
                  <a:pt x="2110740" y="412623"/>
                </a:moveTo>
                <a:lnTo>
                  <a:pt x="18287" y="412623"/>
                </a:lnTo>
                <a:lnTo>
                  <a:pt x="10929" y="414218"/>
                </a:lnTo>
                <a:lnTo>
                  <a:pt x="5143" y="418528"/>
                </a:lnTo>
                <a:lnTo>
                  <a:pt x="1357" y="424838"/>
                </a:lnTo>
                <a:lnTo>
                  <a:pt x="0" y="432435"/>
                </a:lnTo>
                <a:lnTo>
                  <a:pt x="0" y="1197483"/>
                </a:lnTo>
                <a:lnTo>
                  <a:pt x="1357" y="1204841"/>
                </a:lnTo>
                <a:lnTo>
                  <a:pt x="5143" y="1210627"/>
                </a:lnTo>
                <a:lnTo>
                  <a:pt x="10929" y="1214413"/>
                </a:lnTo>
                <a:lnTo>
                  <a:pt x="18287" y="1215771"/>
                </a:lnTo>
                <a:lnTo>
                  <a:pt x="4535424" y="1215771"/>
                </a:lnTo>
                <a:lnTo>
                  <a:pt x="4543020" y="1214413"/>
                </a:lnTo>
                <a:lnTo>
                  <a:pt x="4549330" y="1210627"/>
                </a:lnTo>
                <a:lnTo>
                  <a:pt x="4553640" y="1204841"/>
                </a:lnTo>
                <a:lnTo>
                  <a:pt x="4555235" y="1197483"/>
                </a:lnTo>
                <a:lnTo>
                  <a:pt x="38100" y="1197483"/>
                </a:lnTo>
                <a:lnTo>
                  <a:pt x="18287" y="1177671"/>
                </a:lnTo>
                <a:lnTo>
                  <a:pt x="38100" y="1177671"/>
                </a:lnTo>
                <a:lnTo>
                  <a:pt x="38100" y="450723"/>
                </a:lnTo>
                <a:lnTo>
                  <a:pt x="18287" y="450723"/>
                </a:lnTo>
                <a:lnTo>
                  <a:pt x="38100" y="432435"/>
                </a:lnTo>
                <a:lnTo>
                  <a:pt x="2110740" y="432435"/>
                </a:lnTo>
                <a:lnTo>
                  <a:pt x="2110740" y="412623"/>
                </a:lnTo>
                <a:close/>
              </a:path>
              <a:path w="4555490" h="1216025">
                <a:moveTo>
                  <a:pt x="38100" y="1177671"/>
                </a:moveTo>
                <a:lnTo>
                  <a:pt x="18287" y="1177671"/>
                </a:lnTo>
                <a:lnTo>
                  <a:pt x="38100" y="1197483"/>
                </a:lnTo>
                <a:lnTo>
                  <a:pt x="38100" y="1177671"/>
                </a:lnTo>
                <a:close/>
              </a:path>
              <a:path w="4555490" h="1216025">
                <a:moveTo>
                  <a:pt x="4517135" y="1177671"/>
                </a:moveTo>
                <a:lnTo>
                  <a:pt x="38100" y="1177671"/>
                </a:lnTo>
                <a:lnTo>
                  <a:pt x="38100" y="1197483"/>
                </a:lnTo>
                <a:lnTo>
                  <a:pt x="4517135" y="1197483"/>
                </a:lnTo>
                <a:lnTo>
                  <a:pt x="4517135" y="1177671"/>
                </a:lnTo>
                <a:close/>
              </a:path>
              <a:path w="4555490" h="1216025">
                <a:moveTo>
                  <a:pt x="4517135" y="432435"/>
                </a:moveTo>
                <a:lnTo>
                  <a:pt x="4517135" y="1197483"/>
                </a:lnTo>
                <a:lnTo>
                  <a:pt x="4535424" y="1177671"/>
                </a:lnTo>
                <a:lnTo>
                  <a:pt x="4555235" y="1177671"/>
                </a:lnTo>
                <a:lnTo>
                  <a:pt x="4555235" y="450723"/>
                </a:lnTo>
                <a:lnTo>
                  <a:pt x="4535424" y="450723"/>
                </a:lnTo>
                <a:lnTo>
                  <a:pt x="4517135" y="432435"/>
                </a:lnTo>
                <a:close/>
              </a:path>
              <a:path w="4555490" h="1216025">
                <a:moveTo>
                  <a:pt x="4555235" y="1177671"/>
                </a:moveTo>
                <a:lnTo>
                  <a:pt x="4535424" y="1177671"/>
                </a:lnTo>
                <a:lnTo>
                  <a:pt x="4517135" y="1197483"/>
                </a:lnTo>
                <a:lnTo>
                  <a:pt x="4555235" y="1197483"/>
                </a:lnTo>
                <a:lnTo>
                  <a:pt x="4555235" y="1177671"/>
                </a:lnTo>
                <a:close/>
              </a:path>
              <a:path w="4555490" h="1216025">
                <a:moveTo>
                  <a:pt x="38100" y="432435"/>
                </a:moveTo>
                <a:lnTo>
                  <a:pt x="18287" y="450723"/>
                </a:lnTo>
                <a:lnTo>
                  <a:pt x="38100" y="450723"/>
                </a:lnTo>
                <a:lnTo>
                  <a:pt x="38100" y="432435"/>
                </a:lnTo>
                <a:close/>
              </a:path>
              <a:path w="4555490" h="1216025">
                <a:moveTo>
                  <a:pt x="2148840" y="412623"/>
                </a:moveTo>
                <a:lnTo>
                  <a:pt x="2130552" y="412623"/>
                </a:lnTo>
                <a:lnTo>
                  <a:pt x="2110740" y="432435"/>
                </a:lnTo>
                <a:lnTo>
                  <a:pt x="38100" y="432435"/>
                </a:lnTo>
                <a:lnTo>
                  <a:pt x="38100" y="450723"/>
                </a:lnTo>
                <a:lnTo>
                  <a:pt x="2130552" y="450723"/>
                </a:lnTo>
                <a:lnTo>
                  <a:pt x="2137910" y="449365"/>
                </a:lnTo>
                <a:lnTo>
                  <a:pt x="2143696" y="445579"/>
                </a:lnTo>
                <a:lnTo>
                  <a:pt x="2147482" y="439793"/>
                </a:lnTo>
                <a:lnTo>
                  <a:pt x="2148840" y="432435"/>
                </a:lnTo>
                <a:lnTo>
                  <a:pt x="2148840" y="412623"/>
                </a:lnTo>
                <a:close/>
              </a:path>
              <a:path w="4555490" h="1216025">
                <a:moveTo>
                  <a:pt x="2526626" y="295275"/>
                </a:moveTo>
                <a:lnTo>
                  <a:pt x="2424684" y="295275"/>
                </a:lnTo>
                <a:lnTo>
                  <a:pt x="2417087" y="296632"/>
                </a:lnTo>
                <a:lnTo>
                  <a:pt x="2410777" y="300418"/>
                </a:lnTo>
                <a:lnTo>
                  <a:pt x="2406467" y="306204"/>
                </a:lnTo>
                <a:lnTo>
                  <a:pt x="2404872" y="313563"/>
                </a:lnTo>
                <a:lnTo>
                  <a:pt x="2404872" y="432435"/>
                </a:lnTo>
                <a:lnTo>
                  <a:pt x="2406467" y="439793"/>
                </a:lnTo>
                <a:lnTo>
                  <a:pt x="2410777" y="445579"/>
                </a:lnTo>
                <a:lnTo>
                  <a:pt x="2417087" y="449365"/>
                </a:lnTo>
                <a:lnTo>
                  <a:pt x="2424684" y="450723"/>
                </a:lnTo>
                <a:lnTo>
                  <a:pt x="4517135" y="450723"/>
                </a:lnTo>
                <a:lnTo>
                  <a:pt x="4517135" y="432435"/>
                </a:lnTo>
                <a:lnTo>
                  <a:pt x="2442972" y="432435"/>
                </a:lnTo>
                <a:lnTo>
                  <a:pt x="2424684" y="412623"/>
                </a:lnTo>
                <a:lnTo>
                  <a:pt x="2442972" y="412623"/>
                </a:lnTo>
                <a:lnTo>
                  <a:pt x="2442972" y="333375"/>
                </a:lnTo>
                <a:lnTo>
                  <a:pt x="2424684" y="333375"/>
                </a:lnTo>
                <a:lnTo>
                  <a:pt x="2442972" y="313563"/>
                </a:lnTo>
                <a:lnTo>
                  <a:pt x="2545008" y="313563"/>
                </a:lnTo>
                <a:lnTo>
                  <a:pt x="2526626" y="295275"/>
                </a:lnTo>
                <a:close/>
              </a:path>
              <a:path w="4555490" h="1216025">
                <a:moveTo>
                  <a:pt x="4535424" y="412623"/>
                </a:moveTo>
                <a:lnTo>
                  <a:pt x="2442972" y="412623"/>
                </a:lnTo>
                <a:lnTo>
                  <a:pt x="2442972" y="432435"/>
                </a:lnTo>
                <a:lnTo>
                  <a:pt x="4517135" y="432435"/>
                </a:lnTo>
                <a:lnTo>
                  <a:pt x="4535424" y="450723"/>
                </a:lnTo>
                <a:lnTo>
                  <a:pt x="4555235" y="450723"/>
                </a:lnTo>
                <a:lnTo>
                  <a:pt x="4555235" y="432435"/>
                </a:lnTo>
                <a:lnTo>
                  <a:pt x="4553640" y="424838"/>
                </a:lnTo>
                <a:lnTo>
                  <a:pt x="4549330" y="418528"/>
                </a:lnTo>
                <a:lnTo>
                  <a:pt x="4543020" y="414218"/>
                </a:lnTo>
                <a:lnTo>
                  <a:pt x="4535424" y="412623"/>
                </a:lnTo>
                <a:close/>
              </a:path>
              <a:path w="4555490" h="1216025">
                <a:moveTo>
                  <a:pt x="2110740" y="313563"/>
                </a:moveTo>
                <a:lnTo>
                  <a:pt x="2110740" y="432435"/>
                </a:lnTo>
                <a:lnTo>
                  <a:pt x="2130552" y="412623"/>
                </a:lnTo>
                <a:lnTo>
                  <a:pt x="2148840" y="412623"/>
                </a:lnTo>
                <a:lnTo>
                  <a:pt x="2148840" y="333375"/>
                </a:lnTo>
                <a:lnTo>
                  <a:pt x="2130552" y="333375"/>
                </a:lnTo>
                <a:lnTo>
                  <a:pt x="2110740" y="313563"/>
                </a:lnTo>
                <a:close/>
              </a:path>
              <a:path w="4555490" h="1216025">
                <a:moveTo>
                  <a:pt x="2442972" y="412623"/>
                </a:moveTo>
                <a:lnTo>
                  <a:pt x="2424684" y="412623"/>
                </a:lnTo>
                <a:lnTo>
                  <a:pt x="2442972" y="432435"/>
                </a:lnTo>
                <a:lnTo>
                  <a:pt x="2442972" y="412623"/>
                </a:lnTo>
                <a:close/>
              </a:path>
              <a:path w="4555490" h="1216025">
                <a:moveTo>
                  <a:pt x="2276856" y="0"/>
                </a:moveTo>
                <a:lnTo>
                  <a:pt x="2269569" y="1428"/>
                </a:lnTo>
                <a:lnTo>
                  <a:pt x="2263140" y="5714"/>
                </a:lnTo>
                <a:lnTo>
                  <a:pt x="1964435" y="305943"/>
                </a:lnTo>
                <a:lnTo>
                  <a:pt x="1962911" y="315087"/>
                </a:lnTo>
                <a:lnTo>
                  <a:pt x="1965959" y="321183"/>
                </a:lnTo>
                <a:lnTo>
                  <a:pt x="1969008" y="328802"/>
                </a:lnTo>
                <a:lnTo>
                  <a:pt x="1975104" y="333375"/>
                </a:lnTo>
                <a:lnTo>
                  <a:pt x="2110740" y="333375"/>
                </a:lnTo>
                <a:lnTo>
                  <a:pt x="2110740" y="327279"/>
                </a:lnTo>
                <a:lnTo>
                  <a:pt x="1996440" y="327279"/>
                </a:lnTo>
                <a:lnTo>
                  <a:pt x="1982723" y="295275"/>
                </a:lnTo>
                <a:lnTo>
                  <a:pt x="2028444" y="295275"/>
                </a:lnTo>
                <a:lnTo>
                  <a:pt x="2276891" y="46827"/>
                </a:lnTo>
                <a:lnTo>
                  <a:pt x="2263140" y="33147"/>
                </a:lnTo>
                <a:lnTo>
                  <a:pt x="2317862" y="33147"/>
                </a:lnTo>
                <a:lnTo>
                  <a:pt x="2290572" y="5714"/>
                </a:lnTo>
                <a:lnTo>
                  <a:pt x="2284142" y="1428"/>
                </a:lnTo>
                <a:lnTo>
                  <a:pt x="2276856" y="0"/>
                </a:lnTo>
                <a:close/>
              </a:path>
              <a:path w="4555490" h="1216025">
                <a:moveTo>
                  <a:pt x="2148840" y="313563"/>
                </a:moveTo>
                <a:lnTo>
                  <a:pt x="2110740" y="313563"/>
                </a:lnTo>
                <a:lnTo>
                  <a:pt x="2130552" y="333375"/>
                </a:lnTo>
                <a:lnTo>
                  <a:pt x="2148840" y="333375"/>
                </a:lnTo>
                <a:lnTo>
                  <a:pt x="2148840" y="313563"/>
                </a:lnTo>
                <a:close/>
              </a:path>
              <a:path w="4555490" h="1216025">
                <a:moveTo>
                  <a:pt x="2442972" y="313563"/>
                </a:moveTo>
                <a:lnTo>
                  <a:pt x="2424684" y="333375"/>
                </a:lnTo>
                <a:lnTo>
                  <a:pt x="2442972" y="333375"/>
                </a:lnTo>
                <a:lnTo>
                  <a:pt x="2442972" y="313563"/>
                </a:lnTo>
                <a:close/>
              </a:path>
              <a:path w="4555490" h="1216025">
                <a:moveTo>
                  <a:pt x="2545008" y="313563"/>
                </a:moveTo>
                <a:lnTo>
                  <a:pt x="2442972" y="313563"/>
                </a:lnTo>
                <a:lnTo>
                  <a:pt x="2442972" y="333375"/>
                </a:lnTo>
                <a:lnTo>
                  <a:pt x="2580132" y="333375"/>
                </a:lnTo>
                <a:lnTo>
                  <a:pt x="2586228" y="328802"/>
                </a:lnTo>
                <a:lnTo>
                  <a:pt x="2586837" y="327279"/>
                </a:lnTo>
                <a:lnTo>
                  <a:pt x="2558796" y="327279"/>
                </a:lnTo>
                <a:lnTo>
                  <a:pt x="2545008" y="313563"/>
                </a:lnTo>
                <a:close/>
              </a:path>
              <a:path w="4555490" h="1216025">
                <a:moveTo>
                  <a:pt x="2028444" y="295275"/>
                </a:moveTo>
                <a:lnTo>
                  <a:pt x="1982723" y="295275"/>
                </a:lnTo>
                <a:lnTo>
                  <a:pt x="1996440" y="327279"/>
                </a:lnTo>
                <a:lnTo>
                  <a:pt x="2028444" y="295275"/>
                </a:lnTo>
                <a:close/>
              </a:path>
              <a:path w="4555490" h="1216025">
                <a:moveTo>
                  <a:pt x="2130552" y="295275"/>
                </a:moveTo>
                <a:lnTo>
                  <a:pt x="2028444" y="295275"/>
                </a:lnTo>
                <a:lnTo>
                  <a:pt x="1996440" y="327279"/>
                </a:lnTo>
                <a:lnTo>
                  <a:pt x="2110740" y="327279"/>
                </a:lnTo>
                <a:lnTo>
                  <a:pt x="2110740" y="313563"/>
                </a:lnTo>
                <a:lnTo>
                  <a:pt x="2148840" y="313563"/>
                </a:lnTo>
                <a:lnTo>
                  <a:pt x="2147482" y="306204"/>
                </a:lnTo>
                <a:lnTo>
                  <a:pt x="2143696" y="300418"/>
                </a:lnTo>
                <a:lnTo>
                  <a:pt x="2137910" y="296632"/>
                </a:lnTo>
                <a:lnTo>
                  <a:pt x="2130552" y="295275"/>
                </a:lnTo>
                <a:close/>
              </a:path>
              <a:path w="4555490" h="1216025">
                <a:moveTo>
                  <a:pt x="2317862" y="33147"/>
                </a:moveTo>
                <a:lnTo>
                  <a:pt x="2290572" y="33147"/>
                </a:lnTo>
                <a:lnTo>
                  <a:pt x="2276891" y="46827"/>
                </a:lnTo>
                <a:lnTo>
                  <a:pt x="2558796" y="327279"/>
                </a:lnTo>
                <a:lnTo>
                  <a:pt x="2570987" y="295275"/>
                </a:lnTo>
                <a:lnTo>
                  <a:pt x="2578639" y="295275"/>
                </a:lnTo>
                <a:lnTo>
                  <a:pt x="2317862" y="33147"/>
                </a:lnTo>
                <a:close/>
              </a:path>
              <a:path w="4555490" h="1216025">
                <a:moveTo>
                  <a:pt x="2578639" y="295275"/>
                </a:moveTo>
                <a:lnTo>
                  <a:pt x="2570987" y="295275"/>
                </a:lnTo>
                <a:lnTo>
                  <a:pt x="2558796" y="327279"/>
                </a:lnTo>
                <a:lnTo>
                  <a:pt x="2586837" y="327279"/>
                </a:lnTo>
                <a:lnTo>
                  <a:pt x="2589275" y="321183"/>
                </a:lnTo>
                <a:lnTo>
                  <a:pt x="2592323" y="315087"/>
                </a:lnTo>
                <a:lnTo>
                  <a:pt x="2590799" y="305943"/>
                </a:lnTo>
                <a:lnTo>
                  <a:pt x="2584704" y="301371"/>
                </a:lnTo>
                <a:lnTo>
                  <a:pt x="2578639" y="295275"/>
                </a:lnTo>
                <a:close/>
              </a:path>
              <a:path w="4555490" h="1216025">
                <a:moveTo>
                  <a:pt x="2290572" y="33147"/>
                </a:moveTo>
                <a:lnTo>
                  <a:pt x="2263140" y="33147"/>
                </a:lnTo>
                <a:lnTo>
                  <a:pt x="2276891" y="46827"/>
                </a:lnTo>
                <a:lnTo>
                  <a:pt x="2290572" y="33147"/>
                </a:lnTo>
                <a:close/>
              </a:path>
            </a:pathLst>
          </a:custGeom>
          <a:solidFill>
            <a:srgbClr val="403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11864" y="4100641"/>
            <a:ext cx="4291965" cy="5810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-3175" algn="ctr">
              <a:lnSpc>
                <a:spcPct val="80000"/>
              </a:lnSpc>
              <a:spcBef>
                <a:spcPts val="440"/>
              </a:spcBef>
            </a:pPr>
            <a:r>
              <a:rPr sz="1400" spc="-5" dirty="0">
                <a:latin typeface="Calibri"/>
                <a:cs typeface="Calibri"/>
              </a:rPr>
              <a:t>Once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student </a:t>
            </a:r>
            <a:r>
              <a:rPr sz="1400" spc="-5" dirty="0">
                <a:latin typeface="Calibri"/>
                <a:cs typeface="Calibri"/>
              </a:rPr>
              <a:t>submits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paperwork </a:t>
            </a:r>
            <a:r>
              <a:rPr sz="1400" dirty="0">
                <a:latin typeface="Calibri"/>
                <a:cs typeface="Calibri"/>
              </a:rPr>
              <a:t>and </a:t>
            </a:r>
            <a:r>
              <a:rPr sz="1400" spc="-5" dirty="0">
                <a:latin typeface="Calibri"/>
                <a:cs typeface="Calibri"/>
              </a:rPr>
              <a:t>the documents  </a:t>
            </a:r>
            <a:r>
              <a:rPr sz="1400" spc="-10" dirty="0">
                <a:latin typeface="Calibri"/>
                <a:cs typeface="Calibri"/>
              </a:rPr>
              <a:t>are </a:t>
            </a:r>
            <a:r>
              <a:rPr sz="1400" spc="-5" dirty="0">
                <a:latin typeface="Calibri"/>
                <a:cs typeface="Calibri"/>
              </a:rPr>
              <a:t>received </a:t>
            </a:r>
            <a:r>
              <a:rPr sz="1400" spc="-10" dirty="0">
                <a:latin typeface="Calibri"/>
                <a:cs typeface="Calibri"/>
              </a:rPr>
              <a:t>at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Financial </a:t>
            </a:r>
            <a:r>
              <a:rPr sz="1400" dirty="0">
                <a:latin typeface="Calibri"/>
                <a:cs typeface="Calibri"/>
              </a:rPr>
              <a:t>Aid &amp; </a:t>
            </a:r>
            <a:r>
              <a:rPr sz="1400" spc="-5" dirty="0">
                <a:latin typeface="Calibri"/>
                <a:cs typeface="Calibri"/>
              </a:rPr>
              <a:t>Scholarships office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be  </a:t>
            </a:r>
            <a:r>
              <a:rPr sz="1400" spc="-10" dirty="0">
                <a:latin typeface="Calibri"/>
                <a:cs typeface="Calibri"/>
              </a:rPr>
              <a:t>processed, </a:t>
            </a:r>
            <a:r>
              <a:rPr sz="1400" dirty="0">
                <a:latin typeface="Calibri"/>
                <a:cs typeface="Calibri"/>
              </a:rPr>
              <a:t>this </a:t>
            </a:r>
            <a:r>
              <a:rPr sz="1400" spc="-5" dirty="0">
                <a:latin typeface="Calibri"/>
                <a:cs typeface="Calibri"/>
              </a:rPr>
              <a:t>message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appear.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46FFBA-C3FD-4917-A730-1B40C6AC6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66" b="46888"/>
          <a:stretch/>
        </p:blipFill>
        <p:spPr>
          <a:xfrm>
            <a:off x="7000546" y="4539996"/>
            <a:ext cx="2905454" cy="19370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0447" y="573951"/>
            <a:ext cx="489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Where </a:t>
            </a:r>
            <a:r>
              <a:rPr dirty="0"/>
              <a:t>to </a:t>
            </a:r>
            <a:r>
              <a:rPr spc="-5" dirty="0"/>
              <a:t>Go</a:t>
            </a:r>
            <a:r>
              <a:rPr spc="-145" dirty="0"/>
              <a:t> </a:t>
            </a:r>
            <a:r>
              <a:rPr spc="-5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4803" y="1305166"/>
            <a:ext cx="77552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80" dirty="0">
                <a:latin typeface="Arial"/>
                <a:cs typeface="Arial"/>
              </a:rPr>
              <a:t>Your </a:t>
            </a:r>
            <a:r>
              <a:rPr sz="3200" spc="-5" dirty="0">
                <a:latin typeface="Arial"/>
                <a:cs typeface="Arial"/>
              </a:rPr>
              <a:t>Financial </a:t>
            </a:r>
            <a:r>
              <a:rPr sz="3200" dirty="0">
                <a:latin typeface="Arial"/>
                <a:cs typeface="Arial"/>
              </a:rPr>
              <a:t>Aid </a:t>
            </a:r>
            <a:r>
              <a:rPr sz="3200" spc="-5" dirty="0">
                <a:latin typeface="Arial"/>
                <a:cs typeface="Arial"/>
              </a:rPr>
              <a:t>package is now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ready!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-6248400" y="2286000"/>
            <a:ext cx="14811665" cy="6307518"/>
          </a:xfrm>
          <a:prstGeom prst="rect">
            <a:avLst/>
          </a:prstGeom>
          <a:blipFill>
            <a:blip r:embed="rId2" cstate="print"/>
            <a:srcRect/>
            <a:stretch>
              <a:fillRect l="50940" t="-38161" r="-50940" b="3816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9448" y="5193791"/>
            <a:ext cx="4038600" cy="1051560"/>
          </a:xfrm>
          <a:custGeom>
            <a:avLst/>
            <a:gdLst/>
            <a:ahLst/>
            <a:cxnLst/>
            <a:rect l="l" t="t" r="r" b="b"/>
            <a:pathLst>
              <a:path w="4038600" h="1051560">
                <a:moveTo>
                  <a:pt x="4038600" y="368807"/>
                </a:moveTo>
                <a:lnTo>
                  <a:pt x="0" y="368807"/>
                </a:lnTo>
                <a:lnTo>
                  <a:pt x="0" y="1051559"/>
                </a:lnTo>
                <a:lnTo>
                  <a:pt x="4038600" y="1051559"/>
                </a:lnTo>
                <a:lnTo>
                  <a:pt x="4038600" y="368807"/>
                </a:lnTo>
                <a:close/>
              </a:path>
              <a:path w="4038600" h="1051560">
                <a:moveTo>
                  <a:pt x="2150364" y="263651"/>
                </a:moveTo>
                <a:lnTo>
                  <a:pt x="1888236" y="263651"/>
                </a:lnTo>
                <a:lnTo>
                  <a:pt x="1888236" y="368807"/>
                </a:lnTo>
                <a:lnTo>
                  <a:pt x="2150364" y="368807"/>
                </a:lnTo>
                <a:lnTo>
                  <a:pt x="2150364" y="263651"/>
                </a:lnTo>
                <a:close/>
              </a:path>
              <a:path w="4038600" h="1051560">
                <a:moveTo>
                  <a:pt x="2019300" y="0"/>
                </a:moveTo>
                <a:lnTo>
                  <a:pt x="1755648" y="263651"/>
                </a:lnTo>
                <a:lnTo>
                  <a:pt x="2281428" y="263651"/>
                </a:lnTo>
                <a:lnTo>
                  <a:pt x="20193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9635" y="5175884"/>
            <a:ext cx="4076700" cy="1089660"/>
          </a:xfrm>
          <a:custGeom>
            <a:avLst/>
            <a:gdLst/>
            <a:ahLst/>
            <a:cxnLst/>
            <a:rect l="l" t="t" r="r" b="b"/>
            <a:pathLst>
              <a:path w="4076700" h="1089660">
                <a:moveTo>
                  <a:pt x="1888236" y="368427"/>
                </a:moveTo>
                <a:lnTo>
                  <a:pt x="19812" y="368427"/>
                </a:lnTo>
                <a:lnTo>
                  <a:pt x="12215" y="369784"/>
                </a:lnTo>
                <a:lnTo>
                  <a:pt x="5905" y="373570"/>
                </a:lnTo>
                <a:lnTo>
                  <a:pt x="1595" y="379356"/>
                </a:lnTo>
                <a:lnTo>
                  <a:pt x="0" y="386715"/>
                </a:lnTo>
                <a:lnTo>
                  <a:pt x="0" y="1069467"/>
                </a:lnTo>
                <a:lnTo>
                  <a:pt x="1595" y="1077063"/>
                </a:lnTo>
                <a:lnTo>
                  <a:pt x="5905" y="1083373"/>
                </a:lnTo>
                <a:lnTo>
                  <a:pt x="12215" y="1087683"/>
                </a:lnTo>
                <a:lnTo>
                  <a:pt x="19812" y="1089279"/>
                </a:lnTo>
                <a:lnTo>
                  <a:pt x="4058412" y="1089279"/>
                </a:lnTo>
                <a:lnTo>
                  <a:pt x="4065770" y="1087683"/>
                </a:lnTo>
                <a:lnTo>
                  <a:pt x="4071556" y="1083373"/>
                </a:lnTo>
                <a:lnTo>
                  <a:pt x="4075342" y="1077063"/>
                </a:lnTo>
                <a:lnTo>
                  <a:pt x="4076700" y="1069467"/>
                </a:lnTo>
                <a:lnTo>
                  <a:pt x="38100" y="1069467"/>
                </a:lnTo>
                <a:lnTo>
                  <a:pt x="19812" y="1051179"/>
                </a:lnTo>
                <a:lnTo>
                  <a:pt x="38100" y="1051179"/>
                </a:lnTo>
                <a:lnTo>
                  <a:pt x="38100" y="406527"/>
                </a:lnTo>
                <a:lnTo>
                  <a:pt x="19812" y="406527"/>
                </a:lnTo>
                <a:lnTo>
                  <a:pt x="38100" y="386715"/>
                </a:lnTo>
                <a:lnTo>
                  <a:pt x="1888236" y="386715"/>
                </a:lnTo>
                <a:lnTo>
                  <a:pt x="1888236" y="368427"/>
                </a:lnTo>
                <a:close/>
              </a:path>
              <a:path w="4076700" h="1089660">
                <a:moveTo>
                  <a:pt x="38100" y="1051179"/>
                </a:moveTo>
                <a:lnTo>
                  <a:pt x="19812" y="1051179"/>
                </a:lnTo>
                <a:lnTo>
                  <a:pt x="38100" y="1069467"/>
                </a:lnTo>
                <a:lnTo>
                  <a:pt x="38100" y="1051179"/>
                </a:lnTo>
                <a:close/>
              </a:path>
              <a:path w="4076700" h="1089660">
                <a:moveTo>
                  <a:pt x="4038600" y="1051179"/>
                </a:moveTo>
                <a:lnTo>
                  <a:pt x="38100" y="1051179"/>
                </a:lnTo>
                <a:lnTo>
                  <a:pt x="38100" y="1069467"/>
                </a:lnTo>
                <a:lnTo>
                  <a:pt x="4038600" y="1069467"/>
                </a:lnTo>
                <a:lnTo>
                  <a:pt x="4038600" y="1051179"/>
                </a:lnTo>
                <a:close/>
              </a:path>
              <a:path w="4076700" h="1089660">
                <a:moveTo>
                  <a:pt x="4038600" y="386715"/>
                </a:moveTo>
                <a:lnTo>
                  <a:pt x="4038600" y="1069467"/>
                </a:lnTo>
                <a:lnTo>
                  <a:pt x="4058412" y="1051179"/>
                </a:lnTo>
                <a:lnTo>
                  <a:pt x="4076700" y="1051179"/>
                </a:lnTo>
                <a:lnTo>
                  <a:pt x="4076700" y="406527"/>
                </a:lnTo>
                <a:lnTo>
                  <a:pt x="4058412" y="406527"/>
                </a:lnTo>
                <a:lnTo>
                  <a:pt x="4038600" y="386715"/>
                </a:lnTo>
                <a:close/>
              </a:path>
              <a:path w="4076700" h="1089660">
                <a:moveTo>
                  <a:pt x="4076700" y="1051179"/>
                </a:moveTo>
                <a:lnTo>
                  <a:pt x="4058412" y="1051179"/>
                </a:lnTo>
                <a:lnTo>
                  <a:pt x="4038600" y="1069467"/>
                </a:lnTo>
                <a:lnTo>
                  <a:pt x="4076700" y="1069467"/>
                </a:lnTo>
                <a:lnTo>
                  <a:pt x="4076700" y="1051179"/>
                </a:lnTo>
                <a:close/>
              </a:path>
              <a:path w="4076700" h="1089660">
                <a:moveTo>
                  <a:pt x="38100" y="386715"/>
                </a:moveTo>
                <a:lnTo>
                  <a:pt x="19812" y="406527"/>
                </a:lnTo>
                <a:lnTo>
                  <a:pt x="38100" y="406527"/>
                </a:lnTo>
                <a:lnTo>
                  <a:pt x="38100" y="386715"/>
                </a:lnTo>
                <a:close/>
              </a:path>
              <a:path w="4076700" h="1089660">
                <a:moveTo>
                  <a:pt x="1926336" y="368427"/>
                </a:moveTo>
                <a:lnTo>
                  <a:pt x="1908048" y="368427"/>
                </a:lnTo>
                <a:lnTo>
                  <a:pt x="1888236" y="386715"/>
                </a:lnTo>
                <a:lnTo>
                  <a:pt x="38100" y="386715"/>
                </a:lnTo>
                <a:lnTo>
                  <a:pt x="38100" y="406527"/>
                </a:lnTo>
                <a:lnTo>
                  <a:pt x="1908048" y="406527"/>
                </a:lnTo>
                <a:lnTo>
                  <a:pt x="1914763" y="404931"/>
                </a:lnTo>
                <a:lnTo>
                  <a:pt x="1920620" y="400621"/>
                </a:lnTo>
                <a:lnTo>
                  <a:pt x="1924764" y="394311"/>
                </a:lnTo>
                <a:lnTo>
                  <a:pt x="1926336" y="386715"/>
                </a:lnTo>
                <a:lnTo>
                  <a:pt x="1926336" y="368427"/>
                </a:lnTo>
                <a:close/>
              </a:path>
              <a:path w="4076700" h="1089660">
                <a:moveTo>
                  <a:pt x="2254189" y="261747"/>
                </a:moveTo>
                <a:lnTo>
                  <a:pt x="2170176" y="261747"/>
                </a:lnTo>
                <a:lnTo>
                  <a:pt x="2162817" y="263342"/>
                </a:lnTo>
                <a:lnTo>
                  <a:pt x="2157031" y="267652"/>
                </a:lnTo>
                <a:lnTo>
                  <a:pt x="2153245" y="273962"/>
                </a:lnTo>
                <a:lnTo>
                  <a:pt x="2151888" y="281559"/>
                </a:lnTo>
                <a:lnTo>
                  <a:pt x="2151888" y="386715"/>
                </a:lnTo>
                <a:lnTo>
                  <a:pt x="2153245" y="394311"/>
                </a:lnTo>
                <a:lnTo>
                  <a:pt x="2157031" y="400621"/>
                </a:lnTo>
                <a:lnTo>
                  <a:pt x="2162817" y="404931"/>
                </a:lnTo>
                <a:lnTo>
                  <a:pt x="2170176" y="406527"/>
                </a:lnTo>
                <a:lnTo>
                  <a:pt x="4038600" y="406527"/>
                </a:lnTo>
                <a:lnTo>
                  <a:pt x="4038600" y="386715"/>
                </a:lnTo>
                <a:lnTo>
                  <a:pt x="2189988" y="386715"/>
                </a:lnTo>
                <a:lnTo>
                  <a:pt x="2170176" y="368427"/>
                </a:lnTo>
                <a:lnTo>
                  <a:pt x="2189988" y="368427"/>
                </a:lnTo>
                <a:lnTo>
                  <a:pt x="2189988" y="299847"/>
                </a:lnTo>
                <a:lnTo>
                  <a:pt x="2170176" y="299847"/>
                </a:lnTo>
                <a:lnTo>
                  <a:pt x="2189988" y="281559"/>
                </a:lnTo>
                <a:lnTo>
                  <a:pt x="2273887" y="281559"/>
                </a:lnTo>
                <a:lnTo>
                  <a:pt x="2254189" y="261747"/>
                </a:lnTo>
                <a:close/>
              </a:path>
              <a:path w="4076700" h="1089660">
                <a:moveTo>
                  <a:pt x="4058412" y="368427"/>
                </a:moveTo>
                <a:lnTo>
                  <a:pt x="2189988" y="368427"/>
                </a:lnTo>
                <a:lnTo>
                  <a:pt x="2189988" y="386715"/>
                </a:lnTo>
                <a:lnTo>
                  <a:pt x="4038600" y="386715"/>
                </a:lnTo>
                <a:lnTo>
                  <a:pt x="4058412" y="406527"/>
                </a:lnTo>
                <a:lnTo>
                  <a:pt x="4076700" y="406527"/>
                </a:lnTo>
                <a:lnTo>
                  <a:pt x="4076700" y="386715"/>
                </a:lnTo>
                <a:lnTo>
                  <a:pt x="4075342" y="379356"/>
                </a:lnTo>
                <a:lnTo>
                  <a:pt x="4071556" y="373570"/>
                </a:lnTo>
                <a:lnTo>
                  <a:pt x="4065770" y="369784"/>
                </a:lnTo>
                <a:lnTo>
                  <a:pt x="4058412" y="368427"/>
                </a:lnTo>
                <a:close/>
              </a:path>
              <a:path w="4076700" h="1089660">
                <a:moveTo>
                  <a:pt x="1888236" y="281559"/>
                </a:moveTo>
                <a:lnTo>
                  <a:pt x="1888236" y="386715"/>
                </a:lnTo>
                <a:lnTo>
                  <a:pt x="1908048" y="368427"/>
                </a:lnTo>
                <a:lnTo>
                  <a:pt x="1926336" y="368427"/>
                </a:lnTo>
                <a:lnTo>
                  <a:pt x="1926336" y="299847"/>
                </a:lnTo>
                <a:lnTo>
                  <a:pt x="1908048" y="299847"/>
                </a:lnTo>
                <a:lnTo>
                  <a:pt x="1888236" y="281559"/>
                </a:lnTo>
                <a:close/>
              </a:path>
              <a:path w="4076700" h="1089660">
                <a:moveTo>
                  <a:pt x="2189988" y="368427"/>
                </a:moveTo>
                <a:lnTo>
                  <a:pt x="2170176" y="368427"/>
                </a:lnTo>
                <a:lnTo>
                  <a:pt x="2189988" y="386715"/>
                </a:lnTo>
                <a:lnTo>
                  <a:pt x="2189988" y="368427"/>
                </a:lnTo>
                <a:close/>
              </a:path>
              <a:path w="4076700" h="1089660">
                <a:moveTo>
                  <a:pt x="2039112" y="0"/>
                </a:moveTo>
                <a:lnTo>
                  <a:pt x="1761743" y="267843"/>
                </a:lnTo>
                <a:lnTo>
                  <a:pt x="1755648" y="281559"/>
                </a:lnTo>
                <a:lnTo>
                  <a:pt x="1758696" y="289179"/>
                </a:lnTo>
                <a:lnTo>
                  <a:pt x="1761743" y="295275"/>
                </a:lnTo>
                <a:lnTo>
                  <a:pt x="1767839" y="299847"/>
                </a:lnTo>
                <a:lnTo>
                  <a:pt x="1888236" y="299847"/>
                </a:lnTo>
                <a:lnTo>
                  <a:pt x="1888236" y="295275"/>
                </a:lnTo>
                <a:lnTo>
                  <a:pt x="1789176" y="295275"/>
                </a:lnTo>
                <a:lnTo>
                  <a:pt x="1775460" y="261747"/>
                </a:lnTo>
                <a:lnTo>
                  <a:pt x="1822704" y="261747"/>
                </a:lnTo>
                <a:lnTo>
                  <a:pt x="2039072" y="45378"/>
                </a:lnTo>
                <a:lnTo>
                  <a:pt x="2025396" y="31623"/>
                </a:lnTo>
                <a:lnTo>
                  <a:pt x="2078736" y="31623"/>
                </a:lnTo>
                <a:lnTo>
                  <a:pt x="2052827" y="5715"/>
                </a:lnTo>
                <a:lnTo>
                  <a:pt x="2046398" y="1428"/>
                </a:lnTo>
                <a:lnTo>
                  <a:pt x="2039112" y="0"/>
                </a:lnTo>
                <a:close/>
              </a:path>
              <a:path w="4076700" h="1089660">
                <a:moveTo>
                  <a:pt x="1926336" y="281559"/>
                </a:moveTo>
                <a:lnTo>
                  <a:pt x="1888236" y="281559"/>
                </a:lnTo>
                <a:lnTo>
                  <a:pt x="1908048" y="299847"/>
                </a:lnTo>
                <a:lnTo>
                  <a:pt x="1926336" y="299847"/>
                </a:lnTo>
                <a:lnTo>
                  <a:pt x="1926336" y="281559"/>
                </a:lnTo>
                <a:close/>
              </a:path>
              <a:path w="4076700" h="1089660">
                <a:moveTo>
                  <a:pt x="2189988" y="281559"/>
                </a:moveTo>
                <a:lnTo>
                  <a:pt x="2170176" y="299847"/>
                </a:lnTo>
                <a:lnTo>
                  <a:pt x="2189988" y="299847"/>
                </a:lnTo>
                <a:lnTo>
                  <a:pt x="2189988" y="281559"/>
                </a:lnTo>
                <a:close/>
              </a:path>
              <a:path w="4076700" h="1089660">
                <a:moveTo>
                  <a:pt x="2273887" y="281559"/>
                </a:moveTo>
                <a:lnTo>
                  <a:pt x="2189988" y="281559"/>
                </a:lnTo>
                <a:lnTo>
                  <a:pt x="2189988" y="299847"/>
                </a:lnTo>
                <a:lnTo>
                  <a:pt x="2308860" y="299847"/>
                </a:lnTo>
                <a:lnTo>
                  <a:pt x="2316479" y="295275"/>
                </a:lnTo>
                <a:lnTo>
                  <a:pt x="2287524" y="295275"/>
                </a:lnTo>
                <a:lnTo>
                  <a:pt x="2273887" y="281559"/>
                </a:lnTo>
                <a:close/>
              </a:path>
              <a:path w="4076700" h="1089660">
                <a:moveTo>
                  <a:pt x="1822704" y="261747"/>
                </a:moveTo>
                <a:lnTo>
                  <a:pt x="1775460" y="261747"/>
                </a:lnTo>
                <a:lnTo>
                  <a:pt x="1789176" y="295275"/>
                </a:lnTo>
                <a:lnTo>
                  <a:pt x="1822704" y="261747"/>
                </a:lnTo>
                <a:close/>
              </a:path>
              <a:path w="4076700" h="1089660">
                <a:moveTo>
                  <a:pt x="1908048" y="261747"/>
                </a:moveTo>
                <a:lnTo>
                  <a:pt x="1822704" y="261747"/>
                </a:lnTo>
                <a:lnTo>
                  <a:pt x="1789176" y="295275"/>
                </a:lnTo>
                <a:lnTo>
                  <a:pt x="1888236" y="295275"/>
                </a:lnTo>
                <a:lnTo>
                  <a:pt x="1888236" y="281559"/>
                </a:lnTo>
                <a:lnTo>
                  <a:pt x="1926336" y="281559"/>
                </a:lnTo>
                <a:lnTo>
                  <a:pt x="1924748" y="273939"/>
                </a:lnTo>
                <a:lnTo>
                  <a:pt x="1920621" y="267652"/>
                </a:lnTo>
                <a:lnTo>
                  <a:pt x="1914763" y="263342"/>
                </a:lnTo>
                <a:lnTo>
                  <a:pt x="1908048" y="261747"/>
                </a:lnTo>
                <a:close/>
              </a:path>
              <a:path w="4076700" h="1089660">
                <a:moveTo>
                  <a:pt x="2078736" y="31623"/>
                </a:moveTo>
                <a:lnTo>
                  <a:pt x="2052827" y="31623"/>
                </a:lnTo>
                <a:lnTo>
                  <a:pt x="2039072" y="45378"/>
                </a:lnTo>
                <a:lnTo>
                  <a:pt x="2287524" y="295275"/>
                </a:lnTo>
                <a:lnTo>
                  <a:pt x="2301240" y="261747"/>
                </a:lnTo>
                <a:lnTo>
                  <a:pt x="2308860" y="261747"/>
                </a:lnTo>
                <a:lnTo>
                  <a:pt x="2078736" y="31623"/>
                </a:lnTo>
                <a:close/>
              </a:path>
              <a:path w="4076700" h="1089660">
                <a:moveTo>
                  <a:pt x="2308860" y="261747"/>
                </a:moveTo>
                <a:lnTo>
                  <a:pt x="2301240" y="261747"/>
                </a:lnTo>
                <a:lnTo>
                  <a:pt x="2287524" y="295275"/>
                </a:lnTo>
                <a:lnTo>
                  <a:pt x="2316479" y="295275"/>
                </a:lnTo>
                <a:lnTo>
                  <a:pt x="2319528" y="289179"/>
                </a:lnTo>
                <a:lnTo>
                  <a:pt x="2322576" y="281559"/>
                </a:lnTo>
                <a:lnTo>
                  <a:pt x="2321052" y="273939"/>
                </a:lnTo>
                <a:lnTo>
                  <a:pt x="2308860" y="261747"/>
                </a:lnTo>
                <a:close/>
              </a:path>
              <a:path w="4076700" h="1089660">
                <a:moveTo>
                  <a:pt x="2052827" y="31623"/>
                </a:moveTo>
                <a:lnTo>
                  <a:pt x="2025396" y="31623"/>
                </a:lnTo>
                <a:lnTo>
                  <a:pt x="2039072" y="45378"/>
                </a:lnTo>
                <a:lnTo>
                  <a:pt x="2052827" y="31623"/>
                </a:lnTo>
                <a:close/>
              </a:path>
            </a:pathLst>
          </a:custGeom>
          <a:solidFill>
            <a:srgbClr val="403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68843" y="5607824"/>
            <a:ext cx="3859529" cy="5403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-1905" algn="ctr">
              <a:lnSpc>
                <a:spcPts val="1250"/>
              </a:lnSpc>
              <a:spcBef>
                <a:spcPts val="395"/>
              </a:spcBef>
            </a:pPr>
            <a:r>
              <a:rPr sz="1300" spc="-5" dirty="0">
                <a:latin typeface="Calibri"/>
                <a:cs typeface="Calibri"/>
              </a:rPr>
              <a:t>This means that a student has been </a:t>
            </a:r>
            <a:r>
              <a:rPr sz="1300" spc="-10" dirty="0">
                <a:latin typeface="Calibri"/>
                <a:cs typeface="Calibri"/>
              </a:rPr>
              <a:t>awarded </a:t>
            </a:r>
            <a:r>
              <a:rPr sz="1300" spc="-5" dirty="0">
                <a:latin typeface="Calibri"/>
                <a:cs typeface="Calibri"/>
              </a:rPr>
              <a:t>financial  aid. Students </a:t>
            </a:r>
            <a:r>
              <a:rPr sz="1300" spc="-10" dirty="0">
                <a:latin typeface="Calibri"/>
                <a:cs typeface="Calibri"/>
              </a:rPr>
              <a:t>can </a:t>
            </a:r>
            <a:r>
              <a:rPr sz="1300" spc="-5" dirty="0">
                <a:latin typeface="Calibri"/>
                <a:cs typeface="Calibri"/>
              </a:rPr>
              <a:t>access the </a:t>
            </a:r>
            <a:r>
              <a:rPr sz="1300" spc="-10" dirty="0">
                <a:latin typeface="Calibri"/>
                <a:cs typeface="Calibri"/>
              </a:rPr>
              <a:t>information by </a:t>
            </a:r>
            <a:r>
              <a:rPr sz="1300" spc="-5" dirty="0">
                <a:latin typeface="Calibri"/>
                <a:cs typeface="Calibri"/>
              </a:rPr>
              <a:t>selecting this  link, or </a:t>
            </a:r>
            <a:r>
              <a:rPr sz="1300" spc="-10" dirty="0">
                <a:latin typeface="Calibri"/>
                <a:cs typeface="Calibri"/>
              </a:rPr>
              <a:t>by </a:t>
            </a:r>
            <a:r>
              <a:rPr sz="1300" spc="-5" dirty="0">
                <a:latin typeface="Calibri"/>
                <a:cs typeface="Calibri"/>
              </a:rPr>
              <a:t>selecting the checklist </a:t>
            </a:r>
            <a:r>
              <a:rPr sz="1300" spc="-10" dirty="0">
                <a:latin typeface="Calibri"/>
                <a:cs typeface="Calibri"/>
              </a:rPr>
              <a:t>item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below.</a:t>
            </a:r>
            <a:endParaRPr sz="1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559305"/>
            <a:ext cx="489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Where </a:t>
            </a:r>
            <a:r>
              <a:rPr dirty="0"/>
              <a:t>to </a:t>
            </a:r>
            <a:r>
              <a:rPr spc="-5" dirty="0"/>
              <a:t>Go</a:t>
            </a:r>
            <a:r>
              <a:rPr spc="-145" dirty="0"/>
              <a:t> </a:t>
            </a:r>
            <a:r>
              <a:rPr spc="-5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6508" y="1229039"/>
            <a:ext cx="37445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Arial"/>
                <a:cs typeface="Arial"/>
              </a:rPr>
              <a:t>View </a:t>
            </a:r>
            <a:r>
              <a:rPr sz="3200" spc="-5" dirty="0">
                <a:latin typeface="Arial"/>
                <a:cs typeface="Arial"/>
              </a:rPr>
              <a:t>award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details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508" y="2686811"/>
            <a:ext cx="7871459" cy="3582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097" y="2286000"/>
            <a:ext cx="9086829" cy="4136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1848" y="4238244"/>
            <a:ext cx="4366260" cy="791210"/>
          </a:xfrm>
          <a:custGeom>
            <a:avLst/>
            <a:gdLst/>
            <a:ahLst/>
            <a:cxnLst/>
            <a:rect l="l" t="t" r="r" b="b"/>
            <a:pathLst>
              <a:path w="4366260" h="791210">
                <a:moveTo>
                  <a:pt x="902303" y="143255"/>
                </a:moveTo>
                <a:lnTo>
                  <a:pt x="88391" y="143255"/>
                </a:lnTo>
                <a:lnTo>
                  <a:pt x="1514855" y="312419"/>
                </a:lnTo>
                <a:lnTo>
                  <a:pt x="1498091" y="454151"/>
                </a:lnTo>
                <a:lnTo>
                  <a:pt x="4322064" y="790955"/>
                </a:lnTo>
                <a:lnTo>
                  <a:pt x="4366260" y="411479"/>
                </a:lnTo>
                <a:lnTo>
                  <a:pt x="2744310" y="217931"/>
                </a:lnTo>
                <a:lnTo>
                  <a:pt x="1527048" y="217931"/>
                </a:lnTo>
                <a:lnTo>
                  <a:pt x="902303" y="143255"/>
                </a:lnTo>
                <a:close/>
              </a:path>
              <a:path w="4366260" h="791210">
                <a:moveTo>
                  <a:pt x="1543812" y="74675"/>
                </a:moveTo>
                <a:lnTo>
                  <a:pt x="1527048" y="217931"/>
                </a:lnTo>
                <a:lnTo>
                  <a:pt x="2744310" y="217931"/>
                </a:lnTo>
                <a:lnTo>
                  <a:pt x="1543812" y="74675"/>
                </a:lnTo>
                <a:close/>
              </a:path>
              <a:path w="4366260" h="791210">
                <a:moveTo>
                  <a:pt x="105156" y="0"/>
                </a:moveTo>
                <a:lnTo>
                  <a:pt x="0" y="83819"/>
                </a:lnTo>
                <a:lnTo>
                  <a:pt x="82295" y="190500"/>
                </a:lnTo>
                <a:lnTo>
                  <a:pt x="88391" y="143255"/>
                </a:lnTo>
                <a:lnTo>
                  <a:pt x="902303" y="143255"/>
                </a:lnTo>
                <a:lnTo>
                  <a:pt x="99059" y="47243"/>
                </a:lnTo>
                <a:lnTo>
                  <a:pt x="10515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04416" y="4195571"/>
            <a:ext cx="4415155" cy="855344"/>
          </a:xfrm>
          <a:custGeom>
            <a:avLst/>
            <a:gdLst/>
            <a:ahLst/>
            <a:cxnLst/>
            <a:rect l="l" t="t" r="r" b="b"/>
            <a:pathLst>
              <a:path w="4415155" h="855345">
                <a:moveTo>
                  <a:pt x="1521825" y="371134"/>
                </a:moveTo>
                <a:lnTo>
                  <a:pt x="1504187" y="513588"/>
                </a:lnTo>
                <a:lnTo>
                  <a:pt x="4366259" y="854963"/>
                </a:lnTo>
                <a:lnTo>
                  <a:pt x="4369107" y="830579"/>
                </a:lnTo>
                <a:lnTo>
                  <a:pt x="4329683" y="830579"/>
                </a:lnTo>
                <a:lnTo>
                  <a:pt x="4331976" y="811553"/>
                </a:lnTo>
                <a:lnTo>
                  <a:pt x="1708182" y="499871"/>
                </a:lnTo>
                <a:lnTo>
                  <a:pt x="1545335" y="499871"/>
                </a:lnTo>
                <a:lnTo>
                  <a:pt x="1528571" y="478535"/>
                </a:lnTo>
                <a:lnTo>
                  <a:pt x="1547751" y="478535"/>
                </a:lnTo>
                <a:lnTo>
                  <a:pt x="1559655" y="373379"/>
                </a:lnTo>
                <a:lnTo>
                  <a:pt x="1540763" y="373379"/>
                </a:lnTo>
                <a:lnTo>
                  <a:pt x="1521825" y="371134"/>
                </a:lnTo>
                <a:close/>
              </a:path>
              <a:path w="4415155" h="855345">
                <a:moveTo>
                  <a:pt x="4331976" y="811553"/>
                </a:moveTo>
                <a:lnTo>
                  <a:pt x="4329683" y="830579"/>
                </a:lnTo>
                <a:lnTo>
                  <a:pt x="4351020" y="813815"/>
                </a:lnTo>
                <a:lnTo>
                  <a:pt x="4331976" y="811553"/>
                </a:lnTo>
                <a:close/>
              </a:path>
              <a:path w="4415155" h="855345">
                <a:moveTo>
                  <a:pt x="4373106" y="470176"/>
                </a:moveTo>
                <a:lnTo>
                  <a:pt x="4331976" y="811553"/>
                </a:lnTo>
                <a:lnTo>
                  <a:pt x="4351020" y="813815"/>
                </a:lnTo>
                <a:lnTo>
                  <a:pt x="4329683" y="830579"/>
                </a:lnTo>
                <a:lnTo>
                  <a:pt x="4369107" y="830579"/>
                </a:lnTo>
                <a:lnTo>
                  <a:pt x="4410934" y="472439"/>
                </a:lnTo>
                <a:lnTo>
                  <a:pt x="4392168" y="472439"/>
                </a:lnTo>
                <a:lnTo>
                  <a:pt x="4373106" y="470176"/>
                </a:lnTo>
                <a:close/>
              </a:path>
              <a:path w="4415155" h="855345">
                <a:moveTo>
                  <a:pt x="1528571" y="478535"/>
                </a:moveTo>
                <a:lnTo>
                  <a:pt x="1545335" y="499871"/>
                </a:lnTo>
                <a:lnTo>
                  <a:pt x="1547496" y="480784"/>
                </a:lnTo>
                <a:lnTo>
                  <a:pt x="1528571" y="478535"/>
                </a:lnTo>
                <a:close/>
              </a:path>
              <a:path w="4415155" h="855345">
                <a:moveTo>
                  <a:pt x="1547496" y="480784"/>
                </a:moveTo>
                <a:lnTo>
                  <a:pt x="1545335" y="499871"/>
                </a:lnTo>
                <a:lnTo>
                  <a:pt x="1708182" y="499871"/>
                </a:lnTo>
                <a:lnTo>
                  <a:pt x="1547496" y="480784"/>
                </a:lnTo>
                <a:close/>
              </a:path>
              <a:path w="4415155" h="855345">
                <a:moveTo>
                  <a:pt x="1547751" y="478535"/>
                </a:moveTo>
                <a:lnTo>
                  <a:pt x="1528571" y="478535"/>
                </a:lnTo>
                <a:lnTo>
                  <a:pt x="1547496" y="480784"/>
                </a:lnTo>
                <a:lnTo>
                  <a:pt x="1547751" y="478535"/>
                </a:lnTo>
                <a:close/>
              </a:path>
              <a:path w="4415155" h="855345">
                <a:moveTo>
                  <a:pt x="4375404" y="451103"/>
                </a:moveTo>
                <a:lnTo>
                  <a:pt x="4373106" y="470176"/>
                </a:lnTo>
                <a:lnTo>
                  <a:pt x="4392168" y="472439"/>
                </a:lnTo>
                <a:lnTo>
                  <a:pt x="4375404" y="451103"/>
                </a:lnTo>
                <a:close/>
              </a:path>
              <a:path w="4415155" h="855345">
                <a:moveTo>
                  <a:pt x="4413426" y="451103"/>
                </a:moveTo>
                <a:lnTo>
                  <a:pt x="4375404" y="451103"/>
                </a:lnTo>
                <a:lnTo>
                  <a:pt x="4392168" y="472439"/>
                </a:lnTo>
                <a:lnTo>
                  <a:pt x="4410934" y="472439"/>
                </a:lnTo>
                <a:lnTo>
                  <a:pt x="4413426" y="451103"/>
                </a:lnTo>
                <a:close/>
              </a:path>
              <a:path w="4415155" h="855345">
                <a:moveTo>
                  <a:pt x="1758804" y="120395"/>
                </a:moveTo>
                <a:lnTo>
                  <a:pt x="1589532" y="120395"/>
                </a:lnTo>
                <a:lnTo>
                  <a:pt x="1587376" y="139437"/>
                </a:lnTo>
                <a:lnTo>
                  <a:pt x="4373106" y="470176"/>
                </a:lnTo>
                <a:lnTo>
                  <a:pt x="4375404" y="451103"/>
                </a:lnTo>
                <a:lnTo>
                  <a:pt x="4413426" y="451103"/>
                </a:lnTo>
                <a:lnTo>
                  <a:pt x="4415028" y="437388"/>
                </a:lnTo>
                <a:lnTo>
                  <a:pt x="1758804" y="120395"/>
                </a:lnTo>
                <a:close/>
              </a:path>
              <a:path w="4415155" h="855345">
                <a:moveTo>
                  <a:pt x="1523999" y="353567"/>
                </a:moveTo>
                <a:lnTo>
                  <a:pt x="1521825" y="371134"/>
                </a:lnTo>
                <a:lnTo>
                  <a:pt x="1540763" y="373379"/>
                </a:lnTo>
                <a:lnTo>
                  <a:pt x="1523999" y="353567"/>
                </a:lnTo>
                <a:close/>
              </a:path>
              <a:path w="4415155" h="855345">
                <a:moveTo>
                  <a:pt x="1561898" y="353567"/>
                </a:moveTo>
                <a:lnTo>
                  <a:pt x="1523999" y="353567"/>
                </a:lnTo>
                <a:lnTo>
                  <a:pt x="1540763" y="373379"/>
                </a:lnTo>
                <a:lnTo>
                  <a:pt x="1559655" y="373379"/>
                </a:lnTo>
                <a:lnTo>
                  <a:pt x="1561898" y="353567"/>
                </a:lnTo>
                <a:close/>
              </a:path>
              <a:path w="4415155" h="855345">
                <a:moveTo>
                  <a:pt x="291765" y="187451"/>
                </a:moveTo>
                <a:lnTo>
                  <a:pt x="134111" y="187451"/>
                </a:lnTo>
                <a:lnTo>
                  <a:pt x="131948" y="206308"/>
                </a:lnTo>
                <a:lnTo>
                  <a:pt x="1521825" y="371134"/>
                </a:lnTo>
                <a:lnTo>
                  <a:pt x="1523999" y="353567"/>
                </a:lnTo>
                <a:lnTo>
                  <a:pt x="1561898" y="353567"/>
                </a:lnTo>
                <a:lnTo>
                  <a:pt x="1563623" y="338327"/>
                </a:lnTo>
                <a:lnTo>
                  <a:pt x="291765" y="187451"/>
                </a:lnTo>
                <a:close/>
              </a:path>
              <a:path w="4415155" h="855345">
                <a:moveTo>
                  <a:pt x="152250" y="41148"/>
                </a:moveTo>
                <a:lnTo>
                  <a:pt x="114300" y="41148"/>
                </a:lnTo>
                <a:lnTo>
                  <a:pt x="144779" y="57912"/>
                </a:lnTo>
                <a:lnTo>
                  <a:pt x="109089" y="85954"/>
                </a:lnTo>
                <a:lnTo>
                  <a:pt x="106679" y="106679"/>
                </a:lnTo>
                <a:lnTo>
                  <a:pt x="1571244" y="281939"/>
                </a:lnTo>
                <a:lnTo>
                  <a:pt x="1574004" y="257555"/>
                </a:lnTo>
                <a:lnTo>
                  <a:pt x="1534668" y="257555"/>
                </a:lnTo>
                <a:lnTo>
                  <a:pt x="1537000" y="238538"/>
                </a:lnTo>
                <a:lnTo>
                  <a:pt x="309454" y="92963"/>
                </a:lnTo>
                <a:lnTo>
                  <a:pt x="146303" y="92963"/>
                </a:lnTo>
                <a:lnTo>
                  <a:pt x="129539" y="71627"/>
                </a:lnTo>
                <a:lnTo>
                  <a:pt x="148752" y="71627"/>
                </a:lnTo>
                <a:lnTo>
                  <a:pt x="152250" y="41148"/>
                </a:lnTo>
                <a:close/>
              </a:path>
              <a:path w="4415155" h="855345">
                <a:moveTo>
                  <a:pt x="156971" y="0"/>
                </a:moveTo>
                <a:lnTo>
                  <a:pt x="0" y="123443"/>
                </a:lnTo>
                <a:lnTo>
                  <a:pt x="123443" y="280415"/>
                </a:lnTo>
                <a:lnTo>
                  <a:pt x="129215" y="230124"/>
                </a:lnTo>
                <a:lnTo>
                  <a:pt x="91439" y="230124"/>
                </a:lnTo>
                <a:lnTo>
                  <a:pt x="96688" y="184987"/>
                </a:lnTo>
                <a:lnTo>
                  <a:pt x="62701" y="141731"/>
                </a:lnTo>
                <a:lnTo>
                  <a:pt x="38100" y="141731"/>
                </a:lnTo>
                <a:lnTo>
                  <a:pt x="41147" y="114300"/>
                </a:lnTo>
                <a:lnTo>
                  <a:pt x="73013" y="114300"/>
                </a:lnTo>
                <a:lnTo>
                  <a:pt x="109089" y="85954"/>
                </a:lnTo>
                <a:lnTo>
                  <a:pt x="114300" y="41148"/>
                </a:lnTo>
                <a:lnTo>
                  <a:pt x="152250" y="41148"/>
                </a:lnTo>
                <a:lnTo>
                  <a:pt x="156971" y="0"/>
                </a:lnTo>
                <a:close/>
              </a:path>
              <a:path w="4415155" h="855345">
                <a:moveTo>
                  <a:pt x="1537000" y="238538"/>
                </a:moveTo>
                <a:lnTo>
                  <a:pt x="1534668" y="257555"/>
                </a:lnTo>
                <a:lnTo>
                  <a:pt x="1556004" y="240791"/>
                </a:lnTo>
                <a:lnTo>
                  <a:pt x="1537000" y="238538"/>
                </a:lnTo>
                <a:close/>
              </a:path>
              <a:path w="4415155" h="855345">
                <a:moveTo>
                  <a:pt x="1554480" y="96012"/>
                </a:moveTo>
                <a:lnTo>
                  <a:pt x="1537000" y="238538"/>
                </a:lnTo>
                <a:lnTo>
                  <a:pt x="1556004" y="240791"/>
                </a:lnTo>
                <a:lnTo>
                  <a:pt x="1534668" y="257555"/>
                </a:lnTo>
                <a:lnTo>
                  <a:pt x="1574004" y="257555"/>
                </a:lnTo>
                <a:lnTo>
                  <a:pt x="1587376" y="139437"/>
                </a:lnTo>
                <a:lnTo>
                  <a:pt x="1568195" y="137160"/>
                </a:lnTo>
                <a:lnTo>
                  <a:pt x="1589532" y="120395"/>
                </a:lnTo>
                <a:lnTo>
                  <a:pt x="1758804" y="120395"/>
                </a:lnTo>
                <a:lnTo>
                  <a:pt x="1554480" y="96012"/>
                </a:lnTo>
                <a:close/>
              </a:path>
              <a:path w="4415155" h="855345">
                <a:moveTo>
                  <a:pt x="96688" y="184987"/>
                </a:moveTo>
                <a:lnTo>
                  <a:pt x="91439" y="230124"/>
                </a:lnTo>
                <a:lnTo>
                  <a:pt x="124967" y="220979"/>
                </a:lnTo>
                <a:lnTo>
                  <a:pt x="96688" y="184987"/>
                </a:lnTo>
                <a:close/>
              </a:path>
              <a:path w="4415155" h="855345">
                <a:moveTo>
                  <a:pt x="99059" y="164591"/>
                </a:moveTo>
                <a:lnTo>
                  <a:pt x="96688" y="184987"/>
                </a:lnTo>
                <a:lnTo>
                  <a:pt x="124967" y="220979"/>
                </a:lnTo>
                <a:lnTo>
                  <a:pt x="91439" y="230124"/>
                </a:lnTo>
                <a:lnTo>
                  <a:pt x="129215" y="230124"/>
                </a:lnTo>
                <a:lnTo>
                  <a:pt x="131948" y="206308"/>
                </a:lnTo>
                <a:lnTo>
                  <a:pt x="114300" y="204215"/>
                </a:lnTo>
                <a:lnTo>
                  <a:pt x="134111" y="187451"/>
                </a:lnTo>
                <a:lnTo>
                  <a:pt x="291765" y="187451"/>
                </a:lnTo>
                <a:lnTo>
                  <a:pt x="99059" y="164591"/>
                </a:lnTo>
                <a:close/>
              </a:path>
              <a:path w="4415155" h="855345">
                <a:moveTo>
                  <a:pt x="134111" y="187451"/>
                </a:moveTo>
                <a:lnTo>
                  <a:pt x="114300" y="204215"/>
                </a:lnTo>
                <a:lnTo>
                  <a:pt x="131948" y="206308"/>
                </a:lnTo>
                <a:lnTo>
                  <a:pt x="134111" y="187451"/>
                </a:lnTo>
                <a:close/>
              </a:path>
              <a:path w="4415155" h="855345">
                <a:moveTo>
                  <a:pt x="41147" y="114300"/>
                </a:moveTo>
                <a:lnTo>
                  <a:pt x="38100" y="141731"/>
                </a:lnTo>
                <a:lnTo>
                  <a:pt x="53311" y="129780"/>
                </a:lnTo>
                <a:lnTo>
                  <a:pt x="41147" y="114300"/>
                </a:lnTo>
                <a:close/>
              </a:path>
              <a:path w="4415155" h="855345">
                <a:moveTo>
                  <a:pt x="53311" y="129780"/>
                </a:moveTo>
                <a:lnTo>
                  <a:pt x="38100" y="141731"/>
                </a:lnTo>
                <a:lnTo>
                  <a:pt x="62701" y="141731"/>
                </a:lnTo>
                <a:lnTo>
                  <a:pt x="53311" y="129780"/>
                </a:lnTo>
                <a:close/>
              </a:path>
              <a:path w="4415155" h="855345">
                <a:moveTo>
                  <a:pt x="1589532" y="120395"/>
                </a:moveTo>
                <a:lnTo>
                  <a:pt x="1568195" y="137160"/>
                </a:lnTo>
                <a:lnTo>
                  <a:pt x="1587376" y="139437"/>
                </a:lnTo>
                <a:lnTo>
                  <a:pt x="1589532" y="120395"/>
                </a:lnTo>
                <a:close/>
              </a:path>
              <a:path w="4415155" h="855345">
                <a:moveTo>
                  <a:pt x="73013" y="114300"/>
                </a:moveTo>
                <a:lnTo>
                  <a:pt x="41147" y="114300"/>
                </a:lnTo>
                <a:lnTo>
                  <a:pt x="53311" y="129780"/>
                </a:lnTo>
                <a:lnTo>
                  <a:pt x="73013" y="114300"/>
                </a:lnTo>
                <a:close/>
              </a:path>
              <a:path w="4415155" h="855345">
                <a:moveTo>
                  <a:pt x="129539" y="71627"/>
                </a:moveTo>
                <a:lnTo>
                  <a:pt x="146303" y="92963"/>
                </a:lnTo>
                <a:lnTo>
                  <a:pt x="148494" y="73875"/>
                </a:lnTo>
                <a:lnTo>
                  <a:pt x="129539" y="71627"/>
                </a:lnTo>
                <a:close/>
              </a:path>
              <a:path w="4415155" h="855345">
                <a:moveTo>
                  <a:pt x="148494" y="73875"/>
                </a:moveTo>
                <a:lnTo>
                  <a:pt x="146303" y="92963"/>
                </a:lnTo>
                <a:lnTo>
                  <a:pt x="309454" y="92963"/>
                </a:lnTo>
                <a:lnTo>
                  <a:pt x="148494" y="73875"/>
                </a:lnTo>
                <a:close/>
              </a:path>
              <a:path w="4415155" h="855345">
                <a:moveTo>
                  <a:pt x="114300" y="41148"/>
                </a:moveTo>
                <a:lnTo>
                  <a:pt x="109089" y="85954"/>
                </a:lnTo>
                <a:lnTo>
                  <a:pt x="144779" y="57912"/>
                </a:lnTo>
                <a:lnTo>
                  <a:pt x="114300" y="41148"/>
                </a:lnTo>
                <a:close/>
              </a:path>
              <a:path w="4415155" h="855345">
                <a:moveTo>
                  <a:pt x="148752" y="71627"/>
                </a:moveTo>
                <a:lnTo>
                  <a:pt x="129539" y="71627"/>
                </a:lnTo>
                <a:lnTo>
                  <a:pt x="148494" y="73875"/>
                </a:lnTo>
                <a:lnTo>
                  <a:pt x="148752" y="71627"/>
                </a:lnTo>
                <a:close/>
              </a:path>
            </a:pathLst>
          </a:custGeom>
          <a:solidFill>
            <a:srgbClr val="403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5971" y="4474464"/>
            <a:ext cx="2357628" cy="3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305800" cy="4896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684007"/>
            <a:ext cx="489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Where </a:t>
            </a:r>
            <a:r>
              <a:rPr dirty="0"/>
              <a:t>to </a:t>
            </a:r>
            <a:r>
              <a:rPr spc="-5" dirty="0"/>
              <a:t>Go</a:t>
            </a:r>
            <a:r>
              <a:rPr spc="-145" dirty="0"/>
              <a:t> </a:t>
            </a:r>
            <a:r>
              <a:rPr spc="-5" dirty="0"/>
              <a:t>(cont.)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97248" y="3768979"/>
            <a:ext cx="2353310" cy="1183005"/>
            <a:chOff x="3506976" y="3831463"/>
            <a:chExt cx="2353310" cy="1183005"/>
          </a:xfrm>
        </p:grpSpPr>
        <p:sp>
          <p:nvSpPr>
            <p:cNvPr id="7" name="object 7"/>
            <p:cNvSpPr/>
            <p:nvPr/>
          </p:nvSpPr>
          <p:spPr>
            <a:xfrm>
              <a:off x="3526026" y="3831463"/>
              <a:ext cx="2315210" cy="1144905"/>
            </a:xfrm>
            <a:custGeom>
              <a:avLst/>
              <a:gdLst/>
              <a:ahLst/>
              <a:cxnLst/>
              <a:rect l="l" t="t" r="r" b="b"/>
              <a:pathLst>
                <a:path w="2315210" h="1144904">
                  <a:moveTo>
                    <a:pt x="2314956" y="400811"/>
                  </a:moveTo>
                  <a:lnTo>
                    <a:pt x="0" y="400811"/>
                  </a:lnTo>
                  <a:lnTo>
                    <a:pt x="0" y="1144523"/>
                  </a:lnTo>
                  <a:lnTo>
                    <a:pt x="2314956" y="1144523"/>
                  </a:lnTo>
                  <a:lnTo>
                    <a:pt x="2314956" y="400811"/>
                  </a:lnTo>
                  <a:close/>
                </a:path>
                <a:path w="2315210" h="1144904">
                  <a:moveTo>
                    <a:pt x="1223772" y="286511"/>
                  </a:moveTo>
                  <a:lnTo>
                    <a:pt x="1089660" y="286511"/>
                  </a:lnTo>
                  <a:lnTo>
                    <a:pt x="1089660" y="400811"/>
                  </a:lnTo>
                  <a:lnTo>
                    <a:pt x="1223772" y="400811"/>
                  </a:lnTo>
                  <a:lnTo>
                    <a:pt x="1223772" y="286511"/>
                  </a:lnTo>
                  <a:close/>
                </a:path>
                <a:path w="2315210" h="1144904">
                  <a:moveTo>
                    <a:pt x="1156715" y="0"/>
                  </a:moveTo>
                  <a:lnTo>
                    <a:pt x="1022604" y="286511"/>
                  </a:lnTo>
                  <a:lnTo>
                    <a:pt x="1292352" y="286511"/>
                  </a:lnTo>
                  <a:lnTo>
                    <a:pt x="115671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6976" y="3831463"/>
              <a:ext cx="2353310" cy="1183005"/>
            </a:xfrm>
            <a:custGeom>
              <a:avLst/>
              <a:gdLst/>
              <a:ahLst/>
              <a:cxnLst/>
              <a:rect l="l" t="t" r="r" b="b"/>
              <a:pathLst>
                <a:path w="2353310" h="1183004">
                  <a:moveTo>
                    <a:pt x="1091184" y="400812"/>
                  </a:moveTo>
                  <a:lnTo>
                    <a:pt x="19812" y="400812"/>
                  </a:lnTo>
                  <a:lnTo>
                    <a:pt x="12215" y="402407"/>
                  </a:lnTo>
                  <a:lnTo>
                    <a:pt x="5905" y="406717"/>
                  </a:lnTo>
                  <a:lnTo>
                    <a:pt x="1595" y="413027"/>
                  </a:lnTo>
                  <a:lnTo>
                    <a:pt x="0" y="420624"/>
                  </a:lnTo>
                  <a:lnTo>
                    <a:pt x="0" y="1164336"/>
                  </a:lnTo>
                  <a:lnTo>
                    <a:pt x="1595" y="1171694"/>
                  </a:lnTo>
                  <a:lnTo>
                    <a:pt x="5905" y="1177480"/>
                  </a:lnTo>
                  <a:lnTo>
                    <a:pt x="12215" y="1181266"/>
                  </a:lnTo>
                  <a:lnTo>
                    <a:pt x="19812" y="1182624"/>
                  </a:lnTo>
                  <a:lnTo>
                    <a:pt x="2334768" y="1182624"/>
                  </a:lnTo>
                  <a:lnTo>
                    <a:pt x="2342126" y="1181266"/>
                  </a:lnTo>
                  <a:lnTo>
                    <a:pt x="2347912" y="1177480"/>
                  </a:lnTo>
                  <a:lnTo>
                    <a:pt x="2351698" y="1171694"/>
                  </a:lnTo>
                  <a:lnTo>
                    <a:pt x="2353056" y="1164336"/>
                  </a:lnTo>
                  <a:lnTo>
                    <a:pt x="38100" y="1164336"/>
                  </a:lnTo>
                  <a:lnTo>
                    <a:pt x="19812" y="1144524"/>
                  </a:lnTo>
                  <a:lnTo>
                    <a:pt x="38100" y="1144524"/>
                  </a:lnTo>
                  <a:lnTo>
                    <a:pt x="38100" y="438912"/>
                  </a:lnTo>
                  <a:lnTo>
                    <a:pt x="19812" y="438912"/>
                  </a:lnTo>
                  <a:lnTo>
                    <a:pt x="38100" y="420624"/>
                  </a:lnTo>
                  <a:lnTo>
                    <a:pt x="1091184" y="420624"/>
                  </a:lnTo>
                  <a:lnTo>
                    <a:pt x="1091184" y="400812"/>
                  </a:lnTo>
                  <a:close/>
                </a:path>
                <a:path w="2353310" h="1183004">
                  <a:moveTo>
                    <a:pt x="38100" y="1144524"/>
                  </a:moveTo>
                  <a:lnTo>
                    <a:pt x="19812" y="1144524"/>
                  </a:lnTo>
                  <a:lnTo>
                    <a:pt x="38100" y="1164336"/>
                  </a:lnTo>
                  <a:lnTo>
                    <a:pt x="38100" y="1144524"/>
                  </a:lnTo>
                  <a:close/>
                </a:path>
                <a:path w="2353310" h="1183004">
                  <a:moveTo>
                    <a:pt x="2314956" y="1144524"/>
                  </a:moveTo>
                  <a:lnTo>
                    <a:pt x="38100" y="1144524"/>
                  </a:lnTo>
                  <a:lnTo>
                    <a:pt x="38100" y="1164336"/>
                  </a:lnTo>
                  <a:lnTo>
                    <a:pt x="2314956" y="1164336"/>
                  </a:lnTo>
                  <a:lnTo>
                    <a:pt x="2314956" y="1144524"/>
                  </a:lnTo>
                  <a:close/>
                </a:path>
                <a:path w="2353310" h="1183004">
                  <a:moveTo>
                    <a:pt x="2314956" y="420624"/>
                  </a:moveTo>
                  <a:lnTo>
                    <a:pt x="2314956" y="1164336"/>
                  </a:lnTo>
                  <a:lnTo>
                    <a:pt x="2334768" y="1144524"/>
                  </a:lnTo>
                  <a:lnTo>
                    <a:pt x="2353056" y="1144524"/>
                  </a:lnTo>
                  <a:lnTo>
                    <a:pt x="2353056" y="438912"/>
                  </a:lnTo>
                  <a:lnTo>
                    <a:pt x="2334768" y="438912"/>
                  </a:lnTo>
                  <a:lnTo>
                    <a:pt x="2314956" y="420624"/>
                  </a:lnTo>
                  <a:close/>
                </a:path>
                <a:path w="2353310" h="1183004">
                  <a:moveTo>
                    <a:pt x="2353056" y="1144524"/>
                  </a:moveTo>
                  <a:lnTo>
                    <a:pt x="2334768" y="1144524"/>
                  </a:lnTo>
                  <a:lnTo>
                    <a:pt x="2314956" y="1164336"/>
                  </a:lnTo>
                  <a:lnTo>
                    <a:pt x="2353056" y="1164336"/>
                  </a:lnTo>
                  <a:lnTo>
                    <a:pt x="2353056" y="1144524"/>
                  </a:lnTo>
                  <a:close/>
                </a:path>
                <a:path w="2353310" h="1183004">
                  <a:moveTo>
                    <a:pt x="38100" y="420624"/>
                  </a:moveTo>
                  <a:lnTo>
                    <a:pt x="19812" y="438912"/>
                  </a:lnTo>
                  <a:lnTo>
                    <a:pt x="38100" y="438912"/>
                  </a:lnTo>
                  <a:lnTo>
                    <a:pt x="38100" y="420624"/>
                  </a:lnTo>
                  <a:close/>
                </a:path>
                <a:path w="2353310" h="1183004">
                  <a:moveTo>
                    <a:pt x="1129284" y="400812"/>
                  </a:moveTo>
                  <a:lnTo>
                    <a:pt x="1109472" y="400812"/>
                  </a:lnTo>
                  <a:lnTo>
                    <a:pt x="1091184" y="420624"/>
                  </a:lnTo>
                  <a:lnTo>
                    <a:pt x="38100" y="420624"/>
                  </a:lnTo>
                  <a:lnTo>
                    <a:pt x="38100" y="438912"/>
                  </a:lnTo>
                  <a:lnTo>
                    <a:pt x="1109472" y="438912"/>
                  </a:lnTo>
                  <a:lnTo>
                    <a:pt x="1117068" y="437554"/>
                  </a:lnTo>
                  <a:lnTo>
                    <a:pt x="1123378" y="433768"/>
                  </a:lnTo>
                  <a:lnTo>
                    <a:pt x="1127688" y="427982"/>
                  </a:lnTo>
                  <a:lnTo>
                    <a:pt x="1129284" y="420624"/>
                  </a:lnTo>
                  <a:lnTo>
                    <a:pt x="1129284" y="400812"/>
                  </a:lnTo>
                  <a:close/>
                </a:path>
                <a:path w="2353310" h="1183004">
                  <a:moveTo>
                    <a:pt x="1281035" y="286512"/>
                  </a:moveTo>
                  <a:lnTo>
                    <a:pt x="1243584" y="286512"/>
                  </a:lnTo>
                  <a:lnTo>
                    <a:pt x="1236868" y="288107"/>
                  </a:lnTo>
                  <a:lnTo>
                    <a:pt x="1231011" y="292417"/>
                  </a:lnTo>
                  <a:lnTo>
                    <a:pt x="1226867" y="298727"/>
                  </a:lnTo>
                  <a:lnTo>
                    <a:pt x="1225296" y="306324"/>
                  </a:lnTo>
                  <a:lnTo>
                    <a:pt x="1225296" y="420624"/>
                  </a:lnTo>
                  <a:lnTo>
                    <a:pt x="1226867" y="427982"/>
                  </a:lnTo>
                  <a:lnTo>
                    <a:pt x="1231011" y="433768"/>
                  </a:lnTo>
                  <a:lnTo>
                    <a:pt x="1236868" y="437554"/>
                  </a:lnTo>
                  <a:lnTo>
                    <a:pt x="1243584" y="438912"/>
                  </a:lnTo>
                  <a:lnTo>
                    <a:pt x="2314956" y="438912"/>
                  </a:lnTo>
                  <a:lnTo>
                    <a:pt x="2314956" y="420624"/>
                  </a:lnTo>
                  <a:lnTo>
                    <a:pt x="1263396" y="420624"/>
                  </a:lnTo>
                  <a:lnTo>
                    <a:pt x="1243584" y="400812"/>
                  </a:lnTo>
                  <a:lnTo>
                    <a:pt x="1263396" y="400812"/>
                  </a:lnTo>
                  <a:lnTo>
                    <a:pt x="1263396" y="324612"/>
                  </a:lnTo>
                  <a:lnTo>
                    <a:pt x="1243584" y="324612"/>
                  </a:lnTo>
                  <a:lnTo>
                    <a:pt x="1263396" y="306324"/>
                  </a:lnTo>
                  <a:lnTo>
                    <a:pt x="1290309" y="306324"/>
                  </a:lnTo>
                  <a:lnTo>
                    <a:pt x="1281035" y="286512"/>
                  </a:lnTo>
                  <a:close/>
                </a:path>
                <a:path w="2353310" h="1183004">
                  <a:moveTo>
                    <a:pt x="2334768" y="400812"/>
                  </a:moveTo>
                  <a:lnTo>
                    <a:pt x="1263396" y="400812"/>
                  </a:lnTo>
                  <a:lnTo>
                    <a:pt x="1263396" y="420624"/>
                  </a:lnTo>
                  <a:lnTo>
                    <a:pt x="2314956" y="420624"/>
                  </a:lnTo>
                  <a:lnTo>
                    <a:pt x="2334768" y="438912"/>
                  </a:lnTo>
                  <a:lnTo>
                    <a:pt x="2353056" y="438912"/>
                  </a:lnTo>
                  <a:lnTo>
                    <a:pt x="2353056" y="420624"/>
                  </a:lnTo>
                  <a:lnTo>
                    <a:pt x="2351698" y="413027"/>
                  </a:lnTo>
                  <a:lnTo>
                    <a:pt x="2347912" y="406717"/>
                  </a:lnTo>
                  <a:lnTo>
                    <a:pt x="2342126" y="402407"/>
                  </a:lnTo>
                  <a:lnTo>
                    <a:pt x="2334768" y="400812"/>
                  </a:lnTo>
                  <a:close/>
                </a:path>
                <a:path w="2353310" h="1183004">
                  <a:moveTo>
                    <a:pt x="1091184" y="306324"/>
                  </a:moveTo>
                  <a:lnTo>
                    <a:pt x="1091184" y="420624"/>
                  </a:lnTo>
                  <a:lnTo>
                    <a:pt x="1109472" y="400812"/>
                  </a:lnTo>
                  <a:lnTo>
                    <a:pt x="1129284" y="400812"/>
                  </a:lnTo>
                  <a:lnTo>
                    <a:pt x="1129284" y="324612"/>
                  </a:lnTo>
                  <a:lnTo>
                    <a:pt x="1109472" y="324612"/>
                  </a:lnTo>
                  <a:lnTo>
                    <a:pt x="1091184" y="306324"/>
                  </a:lnTo>
                  <a:close/>
                </a:path>
                <a:path w="2353310" h="1183004">
                  <a:moveTo>
                    <a:pt x="1263396" y="400812"/>
                  </a:moveTo>
                  <a:lnTo>
                    <a:pt x="1243584" y="400812"/>
                  </a:lnTo>
                  <a:lnTo>
                    <a:pt x="1263396" y="420624"/>
                  </a:lnTo>
                  <a:lnTo>
                    <a:pt x="1263396" y="400812"/>
                  </a:lnTo>
                  <a:close/>
                </a:path>
                <a:path w="2353310" h="1183004">
                  <a:moveTo>
                    <a:pt x="1184148" y="0"/>
                  </a:moveTo>
                  <a:lnTo>
                    <a:pt x="1168908" y="0"/>
                  </a:lnTo>
                  <a:lnTo>
                    <a:pt x="1162812" y="4572"/>
                  </a:lnTo>
                  <a:lnTo>
                    <a:pt x="1159764" y="12192"/>
                  </a:lnTo>
                  <a:lnTo>
                    <a:pt x="1025651" y="297180"/>
                  </a:lnTo>
                  <a:lnTo>
                    <a:pt x="1022604" y="303276"/>
                  </a:lnTo>
                  <a:lnTo>
                    <a:pt x="1022604" y="310896"/>
                  </a:lnTo>
                  <a:lnTo>
                    <a:pt x="1027176" y="315468"/>
                  </a:lnTo>
                  <a:lnTo>
                    <a:pt x="1030224" y="321564"/>
                  </a:lnTo>
                  <a:lnTo>
                    <a:pt x="1036320" y="324612"/>
                  </a:lnTo>
                  <a:lnTo>
                    <a:pt x="1091184" y="324612"/>
                  </a:lnTo>
                  <a:lnTo>
                    <a:pt x="1091184" y="313944"/>
                  </a:lnTo>
                  <a:lnTo>
                    <a:pt x="1059180" y="313944"/>
                  </a:lnTo>
                  <a:lnTo>
                    <a:pt x="1042416" y="286512"/>
                  </a:lnTo>
                  <a:lnTo>
                    <a:pt x="1072166" y="286512"/>
                  </a:lnTo>
                  <a:lnTo>
                    <a:pt x="1177190" y="64662"/>
                  </a:lnTo>
                  <a:lnTo>
                    <a:pt x="1159764" y="27432"/>
                  </a:lnTo>
                  <a:lnTo>
                    <a:pt x="1201987" y="27432"/>
                  </a:lnTo>
                  <a:lnTo>
                    <a:pt x="1194816" y="12192"/>
                  </a:lnTo>
                  <a:lnTo>
                    <a:pt x="1191768" y="4572"/>
                  </a:lnTo>
                  <a:lnTo>
                    <a:pt x="1184148" y="0"/>
                  </a:lnTo>
                  <a:close/>
                </a:path>
                <a:path w="2353310" h="1183004">
                  <a:moveTo>
                    <a:pt x="1129284" y="306324"/>
                  </a:moveTo>
                  <a:lnTo>
                    <a:pt x="1091184" y="306324"/>
                  </a:lnTo>
                  <a:lnTo>
                    <a:pt x="1109472" y="324612"/>
                  </a:lnTo>
                  <a:lnTo>
                    <a:pt x="1129284" y="324612"/>
                  </a:lnTo>
                  <a:lnTo>
                    <a:pt x="1129284" y="306324"/>
                  </a:lnTo>
                  <a:close/>
                </a:path>
                <a:path w="2353310" h="1183004">
                  <a:moveTo>
                    <a:pt x="1263396" y="306324"/>
                  </a:moveTo>
                  <a:lnTo>
                    <a:pt x="1243584" y="324612"/>
                  </a:lnTo>
                  <a:lnTo>
                    <a:pt x="1263396" y="324612"/>
                  </a:lnTo>
                  <a:lnTo>
                    <a:pt x="1263396" y="306324"/>
                  </a:lnTo>
                  <a:close/>
                </a:path>
                <a:path w="2353310" h="1183004">
                  <a:moveTo>
                    <a:pt x="1290309" y="306324"/>
                  </a:moveTo>
                  <a:lnTo>
                    <a:pt x="1263396" y="306324"/>
                  </a:lnTo>
                  <a:lnTo>
                    <a:pt x="1263396" y="324612"/>
                  </a:lnTo>
                  <a:lnTo>
                    <a:pt x="1318260" y="324612"/>
                  </a:lnTo>
                  <a:lnTo>
                    <a:pt x="1324356" y="321564"/>
                  </a:lnTo>
                  <a:lnTo>
                    <a:pt x="1327404" y="315468"/>
                  </a:lnTo>
                  <a:lnTo>
                    <a:pt x="1328420" y="313944"/>
                  </a:lnTo>
                  <a:lnTo>
                    <a:pt x="1293876" y="313944"/>
                  </a:lnTo>
                  <a:lnTo>
                    <a:pt x="1290309" y="306324"/>
                  </a:lnTo>
                  <a:close/>
                </a:path>
                <a:path w="2353310" h="1183004">
                  <a:moveTo>
                    <a:pt x="1072166" y="286512"/>
                  </a:moveTo>
                  <a:lnTo>
                    <a:pt x="1042416" y="286512"/>
                  </a:lnTo>
                  <a:lnTo>
                    <a:pt x="1059180" y="313944"/>
                  </a:lnTo>
                  <a:lnTo>
                    <a:pt x="1072166" y="286512"/>
                  </a:lnTo>
                  <a:close/>
                </a:path>
                <a:path w="2353310" h="1183004">
                  <a:moveTo>
                    <a:pt x="1109472" y="286512"/>
                  </a:moveTo>
                  <a:lnTo>
                    <a:pt x="1072166" y="286512"/>
                  </a:lnTo>
                  <a:lnTo>
                    <a:pt x="1059180" y="313944"/>
                  </a:lnTo>
                  <a:lnTo>
                    <a:pt x="1091184" y="313944"/>
                  </a:lnTo>
                  <a:lnTo>
                    <a:pt x="1091184" y="306324"/>
                  </a:lnTo>
                  <a:lnTo>
                    <a:pt x="1129284" y="306324"/>
                  </a:lnTo>
                  <a:lnTo>
                    <a:pt x="1127688" y="298727"/>
                  </a:lnTo>
                  <a:lnTo>
                    <a:pt x="1123378" y="292417"/>
                  </a:lnTo>
                  <a:lnTo>
                    <a:pt x="1117068" y="288107"/>
                  </a:lnTo>
                  <a:lnTo>
                    <a:pt x="1109472" y="286512"/>
                  </a:lnTo>
                  <a:close/>
                </a:path>
                <a:path w="2353310" h="1183004">
                  <a:moveTo>
                    <a:pt x="1201987" y="27432"/>
                  </a:moveTo>
                  <a:lnTo>
                    <a:pt x="1194816" y="27432"/>
                  </a:lnTo>
                  <a:lnTo>
                    <a:pt x="1177190" y="64662"/>
                  </a:lnTo>
                  <a:lnTo>
                    <a:pt x="1293876" y="313944"/>
                  </a:lnTo>
                  <a:lnTo>
                    <a:pt x="1312164" y="286512"/>
                  </a:lnTo>
                  <a:lnTo>
                    <a:pt x="1323907" y="286512"/>
                  </a:lnTo>
                  <a:lnTo>
                    <a:pt x="1201987" y="27432"/>
                  </a:lnTo>
                  <a:close/>
                </a:path>
                <a:path w="2353310" h="1183004">
                  <a:moveTo>
                    <a:pt x="1323907" y="286512"/>
                  </a:moveTo>
                  <a:lnTo>
                    <a:pt x="1312164" y="286512"/>
                  </a:lnTo>
                  <a:lnTo>
                    <a:pt x="1293876" y="313944"/>
                  </a:lnTo>
                  <a:lnTo>
                    <a:pt x="1328420" y="313944"/>
                  </a:lnTo>
                  <a:lnTo>
                    <a:pt x="1330452" y="310896"/>
                  </a:lnTo>
                  <a:lnTo>
                    <a:pt x="1331976" y="303276"/>
                  </a:lnTo>
                  <a:lnTo>
                    <a:pt x="1328927" y="297180"/>
                  </a:lnTo>
                  <a:lnTo>
                    <a:pt x="1323907" y="286512"/>
                  </a:lnTo>
                  <a:close/>
                </a:path>
                <a:path w="2353310" h="1183004">
                  <a:moveTo>
                    <a:pt x="1194816" y="27432"/>
                  </a:moveTo>
                  <a:lnTo>
                    <a:pt x="1159764" y="27432"/>
                  </a:lnTo>
                  <a:lnTo>
                    <a:pt x="1177190" y="64662"/>
                  </a:lnTo>
                  <a:lnTo>
                    <a:pt x="1194816" y="27432"/>
                  </a:lnTo>
                  <a:close/>
                </a:path>
              </a:pathLst>
            </a:custGeom>
            <a:solidFill>
              <a:srgbClr val="403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3767961" y="4310888"/>
              <a:ext cx="1831339" cy="665480"/>
            </a:xfrm>
            <a:prstGeom prst="rect">
              <a:avLst/>
            </a:prstGeom>
          </p:spPr>
          <p:txBody>
            <a:bodyPr vert="horz" wrap="square" lIns="0" tIns="38100" rIns="0" bIns="0" rtlCol="0">
              <a:spAutoFit/>
            </a:bodyPr>
            <a:lstStyle/>
            <a:p>
              <a:pPr marL="12700" marR="5080" indent="1270" algn="ctr">
                <a:lnSpc>
                  <a:spcPts val="1620"/>
                </a:lnSpc>
                <a:spcBef>
                  <a:spcPts val="300"/>
                </a:spcBef>
              </a:pPr>
              <a:r>
                <a:rPr sz="1500" dirty="0">
                  <a:latin typeface="Calibri"/>
                  <a:cs typeface="Calibri"/>
                </a:rPr>
                <a:t>Click </a:t>
              </a:r>
              <a:r>
                <a:rPr sz="1500" spc="-10" dirty="0">
                  <a:latin typeface="Calibri"/>
                  <a:cs typeface="Calibri"/>
                </a:rPr>
                <a:t>here </a:t>
              </a:r>
              <a:r>
                <a:rPr sz="1500" spc="-20" dirty="0">
                  <a:latin typeface="Calibri"/>
                  <a:cs typeface="Calibri"/>
                </a:rPr>
                <a:t>for </a:t>
              </a:r>
              <a:r>
                <a:rPr sz="1500" spc="-5" dirty="0">
                  <a:latin typeface="Calibri"/>
                  <a:cs typeface="Calibri"/>
                </a:rPr>
                <a:t>more  </a:t>
              </a:r>
              <a:r>
                <a:rPr sz="1500" spc="-10" dirty="0">
                  <a:latin typeface="Calibri"/>
                  <a:cs typeface="Calibri"/>
                </a:rPr>
                <a:t>information </a:t>
              </a:r>
              <a:r>
                <a:rPr sz="1500" spc="-5" dirty="0">
                  <a:latin typeface="Calibri"/>
                  <a:cs typeface="Calibri"/>
                </a:rPr>
                <a:t>about</a:t>
              </a:r>
              <a:r>
                <a:rPr sz="1500" spc="-55" dirty="0">
                  <a:latin typeface="Calibri"/>
                  <a:cs typeface="Calibri"/>
                </a:rPr>
                <a:t> </a:t>
              </a:r>
              <a:r>
                <a:rPr sz="1500" spc="-10" dirty="0">
                  <a:latin typeface="Calibri"/>
                  <a:cs typeface="Calibri"/>
                </a:rPr>
                <a:t>your  </a:t>
              </a:r>
              <a:r>
                <a:rPr sz="1500" dirty="0">
                  <a:latin typeface="Calibri"/>
                  <a:cs typeface="Calibri"/>
                </a:rPr>
                <a:t>financial aid</a:t>
              </a:r>
              <a:r>
                <a:rPr sz="1500" spc="-45" dirty="0">
                  <a:latin typeface="Calibri"/>
                  <a:cs typeface="Calibri"/>
                </a:rPr>
                <a:t> </a:t>
              </a:r>
              <a:r>
                <a:rPr sz="1500" spc="-10" dirty="0">
                  <a:latin typeface="Calibri"/>
                  <a:cs typeface="Calibri"/>
                </a:rPr>
                <a:t>awards.</a:t>
              </a:r>
              <a:endParaRPr sz="1500" dirty="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8534400" cy="5249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4157" y="286038"/>
            <a:ext cx="489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Where </a:t>
            </a:r>
            <a:r>
              <a:rPr dirty="0"/>
              <a:t>to </a:t>
            </a:r>
            <a:r>
              <a:rPr spc="-5" dirty="0"/>
              <a:t>Go</a:t>
            </a:r>
            <a:r>
              <a:rPr spc="-145" dirty="0"/>
              <a:t> </a:t>
            </a:r>
            <a:r>
              <a:rPr spc="-5" dirty="0"/>
              <a:t>(cont.)</a:t>
            </a:r>
          </a:p>
        </p:txBody>
      </p:sp>
      <p:sp>
        <p:nvSpPr>
          <p:cNvPr id="4" name="object 4"/>
          <p:cNvSpPr/>
          <p:nvPr/>
        </p:nvSpPr>
        <p:spPr>
          <a:xfrm>
            <a:off x="7212711" y="3711206"/>
            <a:ext cx="311150" cy="417830"/>
          </a:xfrm>
          <a:custGeom>
            <a:avLst/>
            <a:gdLst/>
            <a:ahLst/>
            <a:cxnLst/>
            <a:rect l="l" t="t" r="r" b="b"/>
            <a:pathLst>
              <a:path w="311150" h="417829">
                <a:moveTo>
                  <a:pt x="233172" y="155448"/>
                </a:moveTo>
                <a:lnTo>
                  <a:pt x="77724" y="155448"/>
                </a:lnTo>
                <a:lnTo>
                  <a:pt x="77724" y="417576"/>
                </a:lnTo>
                <a:lnTo>
                  <a:pt x="233172" y="417576"/>
                </a:lnTo>
                <a:lnTo>
                  <a:pt x="233172" y="155448"/>
                </a:lnTo>
                <a:close/>
              </a:path>
              <a:path w="311150" h="417829">
                <a:moveTo>
                  <a:pt x="155448" y="0"/>
                </a:moveTo>
                <a:lnTo>
                  <a:pt x="0" y="155448"/>
                </a:lnTo>
                <a:lnTo>
                  <a:pt x="310896" y="155448"/>
                </a:lnTo>
                <a:lnTo>
                  <a:pt x="15544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1375" y="3691775"/>
            <a:ext cx="352425" cy="455295"/>
          </a:xfrm>
          <a:custGeom>
            <a:avLst/>
            <a:gdLst/>
            <a:ahLst/>
            <a:cxnLst/>
            <a:rect l="l" t="t" r="r" b="b"/>
            <a:pathLst>
              <a:path w="352425" h="455295">
                <a:moveTo>
                  <a:pt x="79248" y="174879"/>
                </a:moveTo>
                <a:lnTo>
                  <a:pt x="79248" y="437007"/>
                </a:lnTo>
                <a:lnTo>
                  <a:pt x="80843" y="444365"/>
                </a:lnTo>
                <a:lnTo>
                  <a:pt x="85153" y="450151"/>
                </a:lnTo>
                <a:lnTo>
                  <a:pt x="91463" y="453937"/>
                </a:lnTo>
                <a:lnTo>
                  <a:pt x="99060" y="455295"/>
                </a:lnTo>
                <a:lnTo>
                  <a:pt x="254508" y="455295"/>
                </a:lnTo>
                <a:lnTo>
                  <a:pt x="261223" y="453937"/>
                </a:lnTo>
                <a:lnTo>
                  <a:pt x="267081" y="450151"/>
                </a:lnTo>
                <a:lnTo>
                  <a:pt x="271224" y="444365"/>
                </a:lnTo>
                <a:lnTo>
                  <a:pt x="272796" y="437007"/>
                </a:lnTo>
                <a:lnTo>
                  <a:pt x="117348" y="437007"/>
                </a:lnTo>
                <a:lnTo>
                  <a:pt x="99060" y="417195"/>
                </a:lnTo>
                <a:lnTo>
                  <a:pt x="117348" y="417195"/>
                </a:lnTo>
                <a:lnTo>
                  <a:pt x="117348" y="193167"/>
                </a:lnTo>
                <a:lnTo>
                  <a:pt x="99060" y="193167"/>
                </a:lnTo>
                <a:lnTo>
                  <a:pt x="79248" y="174879"/>
                </a:lnTo>
                <a:close/>
              </a:path>
              <a:path w="352425" h="455295">
                <a:moveTo>
                  <a:pt x="117348" y="417195"/>
                </a:moveTo>
                <a:lnTo>
                  <a:pt x="99060" y="417195"/>
                </a:lnTo>
                <a:lnTo>
                  <a:pt x="117348" y="437007"/>
                </a:lnTo>
                <a:lnTo>
                  <a:pt x="117348" y="417195"/>
                </a:lnTo>
                <a:close/>
              </a:path>
              <a:path w="352425" h="455295">
                <a:moveTo>
                  <a:pt x="234696" y="417195"/>
                </a:moveTo>
                <a:lnTo>
                  <a:pt x="117348" y="417195"/>
                </a:lnTo>
                <a:lnTo>
                  <a:pt x="117348" y="437007"/>
                </a:lnTo>
                <a:lnTo>
                  <a:pt x="234696" y="437007"/>
                </a:lnTo>
                <a:lnTo>
                  <a:pt x="234696" y="417195"/>
                </a:lnTo>
                <a:close/>
              </a:path>
              <a:path w="352425" h="455295">
                <a:moveTo>
                  <a:pt x="284988" y="155067"/>
                </a:moveTo>
                <a:lnTo>
                  <a:pt x="254508" y="155067"/>
                </a:lnTo>
                <a:lnTo>
                  <a:pt x="246911" y="156662"/>
                </a:lnTo>
                <a:lnTo>
                  <a:pt x="240601" y="160972"/>
                </a:lnTo>
                <a:lnTo>
                  <a:pt x="236291" y="167282"/>
                </a:lnTo>
                <a:lnTo>
                  <a:pt x="234696" y="174879"/>
                </a:lnTo>
                <a:lnTo>
                  <a:pt x="234696" y="437007"/>
                </a:lnTo>
                <a:lnTo>
                  <a:pt x="254508" y="417195"/>
                </a:lnTo>
                <a:lnTo>
                  <a:pt x="272796" y="417195"/>
                </a:lnTo>
                <a:lnTo>
                  <a:pt x="272796" y="193167"/>
                </a:lnTo>
                <a:lnTo>
                  <a:pt x="254508" y="193167"/>
                </a:lnTo>
                <a:lnTo>
                  <a:pt x="272796" y="174879"/>
                </a:lnTo>
                <a:lnTo>
                  <a:pt x="304800" y="174879"/>
                </a:lnTo>
                <a:lnTo>
                  <a:pt x="284988" y="155067"/>
                </a:lnTo>
                <a:close/>
              </a:path>
              <a:path w="352425" h="455295">
                <a:moveTo>
                  <a:pt x="272796" y="417195"/>
                </a:moveTo>
                <a:lnTo>
                  <a:pt x="254508" y="417195"/>
                </a:lnTo>
                <a:lnTo>
                  <a:pt x="234696" y="437007"/>
                </a:lnTo>
                <a:lnTo>
                  <a:pt x="272796" y="437007"/>
                </a:lnTo>
                <a:lnTo>
                  <a:pt x="272796" y="417195"/>
                </a:lnTo>
                <a:close/>
              </a:path>
              <a:path w="352425" h="455295">
                <a:moveTo>
                  <a:pt x="176593" y="0"/>
                </a:moveTo>
                <a:lnTo>
                  <a:pt x="169473" y="1428"/>
                </a:lnTo>
                <a:lnTo>
                  <a:pt x="163068" y="5715"/>
                </a:lnTo>
                <a:lnTo>
                  <a:pt x="1524" y="167259"/>
                </a:lnTo>
                <a:lnTo>
                  <a:pt x="0" y="174879"/>
                </a:lnTo>
                <a:lnTo>
                  <a:pt x="3048" y="182499"/>
                </a:lnTo>
                <a:lnTo>
                  <a:pt x="6096" y="188595"/>
                </a:lnTo>
                <a:lnTo>
                  <a:pt x="13716" y="193167"/>
                </a:lnTo>
                <a:lnTo>
                  <a:pt x="79248" y="193167"/>
                </a:lnTo>
                <a:lnTo>
                  <a:pt x="79248" y="188595"/>
                </a:lnTo>
                <a:lnTo>
                  <a:pt x="35051" y="188595"/>
                </a:lnTo>
                <a:lnTo>
                  <a:pt x="21336" y="155067"/>
                </a:lnTo>
                <a:lnTo>
                  <a:pt x="68251" y="155067"/>
                </a:lnTo>
                <a:lnTo>
                  <a:pt x="176085" y="46164"/>
                </a:lnTo>
                <a:lnTo>
                  <a:pt x="163068" y="33147"/>
                </a:lnTo>
                <a:lnTo>
                  <a:pt x="216407" y="33147"/>
                </a:lnTo>
                <a:lnTo>
                  <a:pt x="188975" y="5715"/>
                </a:lnTo>
                <a:lnTo>
                  <a:pt x="183427" y="1428"/>
                </a:lnTo>
                <a:lnTo>
                  <a:pt x="176593" y="0"/>
                </a:lnTo>
                <a:close/>
              </a:path>
              <a:path w="352425" h="455295">
                <a:moveTo>
                  <a:pt x="117348" y="174879"/>
                </a:moveTo>
                <a:lnTo>
                  <a:pt x="79248" y="174879"/>
                </a:lnTo>
                <a:lnTo>
                  <a:pt x="99060" y="193167"/>
                </a:lnTo>
                <a:lnTo>
                  <a:pt x="117348" y="193167"/>
                </a:lnTo>
                <a:lnTo>
                  <a:pt x="117348" y="174879"/>
                </a:lnTo>
                <a:close/>
              </a:path>
              <a:path w="352425" h="455295">
                <a:moveTo>
                  <a:pt x="272796" y="174879"/>
                </a:moveTo>
                <a:lnTo>
                  <a:pt x="254508" y="193167"/>
                </a:lnTo>
                <a:lnTo>
                  <a:pt x="272796" y="193167"/>
                </a:lnTo>
                <a:lnTo>
                  <a:pt x="272796" y="174879"/>
                </a:lnTo>
                <a:close/>
              </a:path>
              <a:path w="352425" h="455295">
                <a:moveTo>
                  <a:pt x="304800" y="174879"/>
                </a:moveTo>
                <a:lnTo>
                  <a:pt x="272796" y="174879"/>
                </a:lnTo>
                <a:lnTo>
                  <a:pt x="272796" y="193167"/>
                </a:lnTo>
                <a:lnTo>
                  <a:pt x="339851" y="193167"/>
                </a:lnTo>
                <a:lnTo>
                  <a:pt x="345948" y="188595"/>
                </a:lnTo>
                <a:lnTo>
                  <a:pt x="318516" y="188595"/>
                </a:lnTo>
                <a:lnTo>
                  <a:pt x="304800" y="174879"/>
                </a:lnTo>
                <a:close/>
              </a:path>
              <a:path w="352425" h="455295">
                <a:moveTo>
                  <a:pt x="68251" y="155067"/>
                </a:moveTo>
                <a:lnTo>
                  <a:pt x="21336" y="155067"/>
                </a:lnTo>
                <a:lnTo>
                  <a:pt x="35051" y="188595"/>
                </a:lnTo>
                <a:lnTo>
                  <a:pt x="68251" y="155067"/>
                </a:lnTo>
                <a:close/>
              </a:path>
              <a:path w="352425" h="455295">
                <a:moveTo>
                  <a:pt x="99060" y="155067"/>
                </a:moveTo>
                <a:lnTo>
                  <a:pt x="68251" y="155067"/>
                </a:lnTo>
                <a:lnTo>
                  <a:pt x="35051" y="188595"/>
                </a:lnTo>
                <a:lnTo>
                  <a:pt x="79248" y="188595"/>
                </a:lnTo>
                <a:lnTo>
                  <a:pt x="79248" y="174879"/>
                </a:lnTo>
                <a:lnTo>
                  <a:pt x="117348" y="174879"/>
                </a:lnTo>
                <a:lnTo>
                  <a:pt x="115976" y="167259"/>
                </a:lnTo>
                <a:lnTo>
                  <a:pt x="112204" y="160972"/>
                </a:lnTo>
                <a:lnTo>
                  <a:pt x="106418" y="156662"/>
                </a:lnTo>
                <a:lnTo>
                  <a:pt x="99060" y="155067"/>
                </a:lnTo>
                <a:close/>
              </a:path>
              <a:path w="352425" h="455295">
                <a:moveTo>
                  <a:pt x="216407" y="33147"/>
                </a:moveTo>
                <a:lnTo>
                  <a:pt x="188975" y="33147"/>
                </a:lnTo>
                <a:lnTo>
                  <a:pt x="176085" y="46164"/>
                </a:lnTo>
                <a:lnTo>
                  <a:pt x="318516" y="188595"/>
                </a:lnTo>
                <a:lnTo>
                  <a:pt x="332232" y="155067"/>
                </a:lnTo>
                <a:lnTo>
                  <a:pt x="338327" y="155067"/>
                </a:lnTo>
                <a:lnTo>
                  <a:pt x="216407" y="33147"/>
                </a:lnTo>
                <a:close/>
              </a:path>
              <a:path w="352425" h="455295">
                <a:moveTo>
                  <a:pt x="338327" y="155067"/>
                </a:moveTo>
                <a:lnTo>
                  <a:pt x="332232" y="155067"/>
                </a:lnTo>
                <a:lnTo>
                  <a:pt x="318516" y="188595"/>
                </a:lnTo>
                <a:lnTo>
                  <a:pt x="345948" y="188595"/>
                </a:lnTo>
                <a:lnTo>
                  <a:pt x="348996" y="182499"/>
                </a:lnTo>
                <a:lnTo>
                  <a:pt x="352044" y="174879"/>
                </a:lnTo>
                <a:lnTo>
                  <a:pt x="350520" y="167259"/>
                </a:lnTo>
                <a:lnTo>
                  <a:pt x="338327" y="155067"/>
                </a:lnTo>
                <a:close/>
              </a:path>
              <a:path w="352425" h="455295">
                <a:moveTo>
                  <a:pt x="188975" y="33147"/>
                </a:moveTo>
                <a:lnTo>
                  <a:pt x="163068" y="33147"/>
                </a:lnTo>
                <a:lnTo>
                  <a:pt x="176085" y="46164"/>
                </a:lnTo>
                <a:lnTo>
                  <a:pt x="188975" y="33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8659" y="1603514"/>
            <a:ext cx="4625340" cy="935990"/>
          </a:xfrm>
          <a:custGeom>
            <a:avLst/>
            <a:gdLst/>
            <a:ahLst/>
            <a:cxnLst/>
            <a:rect l="l" t="t" r="r" b="b"/>
            <a:pathLst>
              <a:path w="4625340" h="935989">
                <a:moveTo>
                  <a:pt x="0" y="0"/>
                </a:moveTo>
                <a:lnTo>
                  <a:pt x="4625340" y="0"/>
                </a:lnTo>
                <a:lnTo>
                  <a:pt x="4625340" y="935735"/>
                </a:lnTo>
                <a:lnTo>
                  <a:pt x="0" y="935735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8847" y="1583702"/>
            <a:ext cx="4665345" cy="974090"/>
          </a:xfrm>
          <a:custGeom>
            <a:avLst/>
            <a:gdLst/>
            <a:ahLst/>
            <a:cxnLst/>
            <a:rect l="l" t="t" r="r" b="b"/>
            <a:pathLst>
              <a:path w="4665345" h="974089">
                <a:moveTo>
                  <a:pt x="4645152" y="0"/>
                </a:moveTo>
                <a:lnTo>
                  <a:pt x="19812" y="0"/>
                </a:lnTo>
                <a:lnTo>
                  <a:pt x="12215" y="1595"/>
                </a:lnTo>
                <a:lnTo>
                  <a:pt x="5905" y="5905"/>
                </a:lnTo>
                <a:lnTo>
                  <a:pt x="1595" y="12215"/>
                </a:lnTo>
                <a:lnTo>
                  <a:pt x="0" y="19812"/>
                </a:lnTo>
                <a:lnTo>
                  <a:pt x="0" y="955547"/>
                </a:lnTo>
                <a:lnTo>
                  <a:pt x="1595" y="962906"/>
                </a:lnTo>
                <a:lnTo>
                  <a:pt x="5905" y="968692"/>
                </a:lnTo>
                <a:lnTo>
                  <a:pt x="12215" y="972478"/>
                </a:lnTo>
                <a:lnTo>
                  <a:pt x="19812" y="973835"/>
                </a:lnTo>
                <a:lnTo>
                  <a:pt x="4645152" y="973835"/>
                </a:lnTo>
                <a:lnTo>
                  <a:pt x="4652748" y="972478"/>
                </a:lnTo>
                <a:lnTo>
                  <a:pt x="4659058" y="968692"/>
                </a:lnTo>
                <a:lnTo>
                  <a:pt x="4663368" y="962906"/>
                </a:lnTo>
                <a:lnTo>
                  <a:pt x="4664963" y="955547"/>
                </a:lnTo>
                <a:lnTo>
                  <a:pt x="38100" y="955547"/>
                </a:lnTo>
                <a:lnTo>
                  <a:pt x="19812" y="935735"/>
                </a:lnTo>
                <a:lnTo>
                  <a:pt x="38100" y="935735"/>
                </a:lnTo>
                <a:lnTo>
                  <a:pt x="38100" y="38100"/>
                </a:lnTo>
                <a:lnTo>
                  <a:pt x="19812" y="38100"/>
                </a:lnTo>
                <a:lnTo>
                  <a:pt x="38100" y="19812"/>
                </a:lnTo>
                <a:lnTo>
                  <a:pt x="4664963" y="19812"/>
                </a:lnTo>
                <a:lnTo>
                  <a:pt x="4663368" y="12215"/>
                </a:lnTo>
                <a:lnTo>
                  <a:pt x="4659058" y="5905"/>
                </a:lnTo>
                <a:lnTo>
                  <a:pt x="4652748" y="1595"/>
                </a:lnTo>
                <a:lnTo>
                  <a:pt x="4645152" y="0"/>
                </a:lnTo>
                <a:close/>
              </a:path>
              <a:path w="4665345" h="974089">
                <a:moveTo>
                  <a:pt x="38100" y="935735"/>
                </a:moveTo>
                <a:lnTo>
                  <a:pt x="19812" y="935735"/>
                </a:lnTo>
                <a:lnTo>
                  <a:pt x="38100" y="955547"/>
                </a:lnTo>
                <a:lnTo>
                  <a:pt x="38100" y="935735"/>
                </a:lnTo>
                <a:close/>
              </a:path>
              <a:path w="4665345" h="974089">
                <a:moveTo>
                  <a:pt x="4626863" y="935735"/>
                </a:moveTo>
                <a:lnTo>
                  <a:pt x="38100" y="935735"/>
                </a:lnTo>
                <a:lnTo>
                  <a:pt x="38100" y="955547"/>
                </a:lnTo>
                <a:lnTo>
                  <a:pt x="4626863" y="955547"/>
                </a:lnTo>
                <a:lnTo>
                  <a:pt x="4626863" y="935735"/>
                </a:lnTo>
                <a:close/>
              </a:path>
              <a:path w="4665345" h="974089">
                <a:moveTo>
                  <a:pt x="4626863" y="19812"/>
                </a:moveTo>
                <a:lnTo>
                  <a:pt x="4626863" y="955547"/>
                </a:lnTo>
                <a:lnTo>
                  <a:pt x="4645152" y="935735"/>
                </a:lnTo>
                <a:lnTo>
                  <a:pt x="4664963" y="935735"/>
                </a:lnTo>
                <a:lnTo>
                  <a:pt x="4664963" y="38100"/>
                </a:lnTo>
                <a:lnTo>
                  <a:pt x="4645152" y="38100"/>
                </a:lnTo>
                <a:lnTo>
                  <a:pt x="4626863" y="19812"/>
                </a:lnTo>
                <a:close/>
              </a:path>
              <a:path w="4665345" h="974089">
                <a:moveTo>
                  <a:pt x="4664963" y="935735"/>
                </a:moveTo>
                <a:lnTo>
                  <a:pt x="4645152" y="935735"/>
                </a:lnTo>
                <a:lnTo>
                  <a:pt x="4626863" y="955547"/>
                </a:lnTo>
                <a:lnTo>
                  <a:pt x="4664963" y="955547"/>
                </a:lnTo>
                <a:lnTo>
                  <a:pt x="4664963" y="935735"/>
                </a:lnTo>
                <a:close/>
              </a:path>
              <a:path w="4665345" h="974089">
                <a:moveTo>
                  <a:pt x="38100" y="19812"/>
                </a:moveTo>
                <a:lnTo>
                  <a:pt x="19812" y="38100"/>
                </a:lnTo>
                <a:lnTo>
                  <a:pt x="38100" y="38100"/>
                </a:lnTo>
                <a:lnTo>
                  <a:pt x="38100" y="19812"/>
                </a:lnTo>
                <a:close/>
              </a:path>
              <a:path w="4665345" h="974089">
                <a:moveTo>
                  <a:pt x="4626863" y="19812"/>
                </a:moveTo>
                <a:lnTo>
                  <a:pt x="38100" y="19812"/>
                </a:lnTo>
                <a:lnTo>
                  <a:pt x="38100" y="38100"/>
                </a:lnTo>
                <a:lnTo>
                  <a:pt x="4626863" y="38100"/>
                </a:lnTo>
                <a:lnTo>
                  <a:pt x="4626863" y="19812"/>
                </a:lnTo>
                <a:close/>
              </a:path>
              <a:path w="4665345" h="974089">
                <a:moveTo>
                  <a:pt x="4664963" y="19812"/>
                </a:moveTo>
                <a:lnTo>
                  <a:pt x="4626863" y="19812"/>
                </a:lnTo>
                <a:lnTo>
                  <a:pt x="4645152" y="38100"/>
                </a:lnTo>
                <a:lnTo>
                  <a:pt x="4664963" y="38100"/>
                </a:lnTo>
                <a:lnTo>
                  <a:pt x="4664963" y="19812"/>
                </a:lnTo>
                <a:close/>
              </a:path>
            </a:pathLst>
          </a:custGeom>
          <a:solidFill>
            <a:srgbClr val="403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18659" y="1574037"/>
            <a:ext cx="4625340" cy="9074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91440" marR="93345">
              <a:lnSpc>
                <a:spcPct val="80000"/>
              </a:lnSpc>
              <a:spcBef>
                <a:spcPts val="509"/>
              </a:spcBef>
            </a:pPr>
            <a:r>
              <a:rPr sz="1700" dirty="0">
                <a:latin typeface="Calibri"/>
                <a:cs typeface="Calibri"/>
              </a:rPr>
              <a:t>This </a:t>
            </a:r>
            <a:r>
              <a:rPr sz="1700" spc="-10" dirty="0">
                <a:latin typeface="Calibri"/>
                <a:cs typeface="Calibri"/>
              </a:rPr>
              <a:t>feature </a:t>
            </a:r>
            <a:r>
              <a:rPr sz="1700" dirty="0">
                <a:latin typeface="Calibri"/>
                <a:cs typeface="Calibri"/>
              </a:rPr>
              <a:t>will allow a </a:t>
            </a:r>
            <a:r>
              <a:rPr sz="1700" spc="-5" dirty="0">
                <a:latin typeface="Calibri"/>
                <a:cs typeface="Calibri"/>
              </a:rPr>
              <a:t>student to </a:t>
            </a:r>
            <a:r>
              <a:rPr sz="1700" dirty="0">
                <a:latin typeface="Calibri"/>
                <a:cs typeface="Calibri"/>
              </a:rPr>
              <a:t>change </a:t>
            </a:r>
            <a:r>
              <a:rPr sz="1700" spc="5" dirty="0">
                <a:latin typeface="Calibri"/>
                <a:cs typeface="Calibri"/>
              </a:rPr>
              <a:t>the  </a:t>
            </a:r>
            <a:r>
              <a:rPr sz="1700" dirty="0">
                <a:latin typeface="Calibri"/>
                <a:cs typeface="Calibri"/>
              </a:rPr>
              <a:t>amount </a:t>
            </a:r>
            <a:r>
              <a:rPr sz="1700" spc="-5" dirty="0">
                <a:latin typeface="Calibri"/>
                <a:cs typeface="Calibri"/>
              </a:rPr>
              <a:t>of </a:t>
            </a:r>
            <a:r>
              <a:rPr sz="1700" dirty="0">
                <a:latin typeface="Calibri"/>
                <a:cs typeface="Calibri"/>
              </a:rPr>
              <a:t>their </a:t>
            </a:r>
            <a:r>
              <a:rPr sz="1700" spc="-15" dirty="0">
                <a:latin typeface="Calibri"/>
                <a:cs typeface="Calibri"/>
              </a:rPr>
              <a:t>offered </a:t>
            </a:r>
            <a:r>
              <a:rPr sz="1700" dirty="0">
                <a:latin typeface="Calibri"/>
                <a:cs typeface="Calibri"/>
              </a:rPr>
              <a:t>loan online </a:t>
            </a:r>
            <a:r>
              <a:rPr sz="1700" spc="-5" dirty="0">
                <a:latin typeface="Calibri"/>
                <a:cs typeface="Calibri"/>
              </a:rPr>
              <a:t>rather </a:t>
            </a:r>
            <a:r>
              <a:rPr sz="1700" dirty="0">
                <a:latin typeface="Calibri"/>
                <a:cs typeface="Calibri"/>
              </a:rPr>
              <a:t>than  </a:t>
            </a:r>
            <a:r>
              <a:rPr sz="1700" spc="-5" dirty="0">
                <a:latin typeface="Calibri"/>
                <a:cs typeface="Calibri"/>
              </a:rPr>
              <a:t>submitting </a:t>
            </a:r>
            <a:r>
              <a:rPr sz="1700" dirty="0">
                <a:latin typeface="Calibri"/>
                <a:cs typeface="Calibri"/>
              </a:rPr>
              <a:t>a Change </a:t>
            </a:r>
            <a:r>
              <a:rPr sz="1700" spc="-5" dirty="0">
                <a:latin typeface="Calibri"/>
                <a:cs typeface="Calibri"/>
              </a:rPr>
              <a:t>of </a:t>
            </a:r>
            <a:r>
              <a:rPr sz="1700" spc="-10" dirty="0">
                <a:latin typeface="Calibri"/>
                <a:cs typeface="Calibri"/>
              </a:rPr>
              <a:t>Award form, </a:t>
            </a:r>
            <a:r>
              <a:rPr sz="1700" spc="-5" dirty="0">
                <a:latin typeface="Calibri"/>
                <a:cs typeface="Calibri"/>
              </a:rPr>
              <a:t>or </a:t>
            </a:r>
            <a:r>
              <a:rPr sz="1700" dirty="0">
                <a:latin typeface="Calibri"/>
                <a:cs typeface="Calibri"/>
              </a:rPr>
              <a:t>making </a:t>
            </a:r>
            <a:r>
              <a:rPr sz="1700" spc="5" dirty="0">
                <a:latin typeface="Calibri"/>
                <a:cs typeface="Calibri"/>
              </a:rPr>
              <a:t>the  </a:t>
            </a:r>
            <a:r>
              <a:rPr sz="1700" spc="-10" dirty="0">
                <a:latin typeface="Calibri"/>
                <a:cs typeface="Calibri"/>
              </a:rPr>
              <a:t>request </a:t>
            </a:r>
            <a:r>
              <a:rPr sz="1700" spc="-5" dirty="0">
                <a:latin typeface="Calibri"/>
                <a:cs typeface="Calibri"/>
              </a:rPr>
              <a:t>in person or </a:t>
            </a:r>
            <a:r>
              <a:rPr sz="1700" dirty="0">
                <a:latin typeface="Calibri"/>
                <a:cs typeface="Calibri"/>
              </a:rPr>
              <a:t>via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email.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01740" y="3804401"/>
            <a:ext cx="538480" cy="295910"/>
          </a:xfrm>
          <a:custGeom>
            <a:avLst/>
            <a:gdLst/>
            <a:ahLst/>
            <a:cxnLst/>
            <a:rect l="l" t="t" r="r" b="b"/>
            <a:pathLst>
              <a:path w="538479" h="295910">
                <a:moveTo>
                  <a:pt x="147827" y="0"/>
                </a:moveTo>
                <a:lnTo>
                  <a:pt x="0" y="147827"/>
                </a:lnTo>
                <a:lnTo>
                  <a:pt x="147827" y="295656"/>
                </a:lnTo>
                <a:lnTo>
                  <a:pt x="147827" y="220980"/>
                </a:lnTo>
                <a:lnTo>
                  <a:pt x="537972" y="220980"/>
                </a:lnTo>
                <a:lnTo>
                  <a:pt x="537972" y="73151"/>
                </a:lnTo>
                <a:lnTo>
                  <a:pt x="147827" y="73151"/>
                </a:lnTo>
                <a:lnTo>
                  <a:pt x="14782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86657" y="3784716"/>
            <a:ext cx="577215" cy="335280"/>
          </a:xfrm>
          <a:custGeom>
            <a:avLst/>
            <a:gdLst/>
            <a:ahLst/>
            <a:cxnLst/>
            <a:rect l="l" t="t" r="r" b="b"/>
            <a:pathLst>
              <a:path w="577214" h="335279">
                <a:moveTo>
                  <a:pt x="167259" y="0"/>
                </a:moveTo>
                <a:lnTo>
                  <a:pt x="158115" y="1524"/>
                </a:lnTo>
                <a:lnTo>
                  <a:pt x="5715" y="153924"/>
                </a:lnTo>
                <a:lnTo>
                  <a:pt x="1428" y="160353"/>
                </a:lnTo>
                <a:lnTo>
                  <a:pt x="0" y="167640"/>
                </a:lnTo>
                <a:lnTo>
                  <a:pt x="1428" y="174926"/>
                </a:lnTo>
                <a:lnTo>
                  <a:pt x="5715" y="181356"/>
                </a:lnTo>
                <a:lnTo>
                  <a:pt x="153543" y="327660"/>
                </a:lnTo>
                <a:lnTo>
                  <a:pt x="158115" y="333756"/>
                </a:lnTo>
                <a:lnTo>
                  <a:pt x="167259" y="335280"/>
                </a:lnTo>
                <a:lnTo>
                  <a:pt x="173355" y="332231"/>
                </a:lnTo>
                <a:lnTo>
                  <a:pt x="180975" y="329183"/>
                </a:lnTo>
                <a:lnTo>
                  <a:pt x="185547" y="323088"/>
                </a:lnTo>
                <a:lnTo>
                  <a:pt x="185547" y="315468"/>
                </a:lnTo>
                <a:lnTo>
                  <a:pt x="147447" y="315468"/>
                </a:lnTo>
                <a:lnTo>
                  <a:pt x="147447" y="269414"/>
                </a:lnTo>
                <a:lnTo>
                  <a:pt x="60296" y="181356"/>
                </a:lnTo>
                <a:lnTo>
                  <a:pt x="33147" y="181356"/>
                </a:lnTo>
                <a:lnTo>
                  <a:pt x="33147" y="153924"/>
                </a:lnTo>
                <a:lnTo>
                  <a:pt x="60296" y="153924"/>
                </a:lnTo>
                <a:lnTo>
                  <a:pt x="147447" y="65865"/>
                </a:lnTo>
                <a:lnTo>
                  <a:pt x="147447" y="19812"/>
                </a:lnTo>
                <a:lnTo>
                  <a:pt x="185547" y="19812"/>
                </a:lnTo>
                <a:lnTo>
                  <a:pt x="185547" y="12192"/>
                </a:lnTo>
                <a:lnTo>
                  <a:pt x="180975" y="4572"/>
                </a:lnTo>
                <a:lnTo>
                  <a:pt x="173355" y="3048"/>
                </a:lnTo>
                <a:lnTo>
                  <a:pt x="167259" y="0"/>
                </a:lnTo>
                <a:close/>
              </a:path>
              <a:path w="577214" h="335279">
                <a:moveTo>
                  <a:pt x="147447" y="269414"/>
                </a:moveTo>
                <a:lnTo>
                  <a:pt x="147447" y="315468"/>
                </a:lnTo>
                <a:lnTo>
                  <a:pt x="179450" y="301751"/>
                </a:lnTo>
                <a:lnTo>
                  <a:pt x="147447" y="269414"/>
                </a:lnTo>
                <a:close/>
              </a:path>
              <a:path w="577214" h="335279">
                <a:moveTo>
                  <a:pt x="539115" y="222504"/>
                </a:moveTo>
                <a:lnTo>
                  <a:pt x="167259" y="222504"/>
                </a:lnTo>
                <a:lnTo>
                  <a:pt x="159662" y="223861"/>
                </a:lnTo>
                <a:lnTo>
                  <a:pt x="153352" y="227647"/>
                </a:lnTo>
                <a:lnTo>
                  <a:pt x="149042" y="233433"/>
                </a:lnTo>
                <a:lnTo>
                  <a:pt x="147447" y="240792"/>
                </a:lnTo>
                <a:lnTo>
                  <a:pt x="147447" y="269414"/>
                </a:lnTo>
                <a:lnTo>
                  <a:pt x="179450" y="301751"/>
                </a:lnTo>
                <a:lnTo>
                  <a:pt x="147447" y="315468"/>
                </a:lnTo>
                <a:lnTo>
                  <a:pt x="185547" y="315468"/>
                </a:lnTo>
                <a:lnTo>
                  <a:pt x="185547" y="260604"/>
                </a:lnTo>
                <a:lnTo>
                  <a:pt x="167259" y="260604"/>
                </a:lnTo>
                <a:lnTo>
                  <a:pt x="185547" y="240792"/>
                </a:lnTo>
                <a:lnTo>
                  <a:pt x="539115" y="240792"/>
                </a:lnTo>
                <a:lnTo>
                  <a:pt x="539115" y="222504"/>
                </a:lnTo>
                <a:close/>
              </a:path>
              <a:path w="577214" h="335279">
                <a:moveTo>
                  <a:pt x="185547" y="240792"/>
                </a:moveTo>
                <a:lnTo>
                  <a:pt x="167259" y="260604"/>
                </a:lnTo>
                <a:lnTo>
                  <a:pt x="185547" y="260604"/>
                </a:lnTo>
                <a:lnTo>
                  <a:pt x="185547" y="240792"/>
                </a:lnTo>
                <a:close/>
              </a:path>
              <a:path w="577214" h="335279">
                <a:moveTo>
                  <a:pt x="577215" y="222504"/>
                </a:moveTo>
                <a:lnTo>
                  <a:pt x="557403" y="222504"/>
                </a:lnTo>
                <a:lnTo>
                  <a:pt x="539115" y="240792"/>
                </a:lnTo>
                <a:lnTo>
                  <a:pt x="185547" y="240792"/>
                </a:lnTo>
                <a:lnTo>
                  <a:pt x="185547" y="260604"/>
                </a:lnTo>
                <a:lnTo>
                  <a:pt x="557403" y="260604"/>
                </a:lnTo>
                <a:lnTo>
                  <a:pt x="564999" y="259008"/>
                </a:lnTo>
                <a:lnTo>
                  <a:pt x="571309" y="254698"/>
                </a:lnTo>
                <a:lnTo>
                  <a:pt x="575619" y="248388"/>
                </a:lnTo>
                <a:lnTo>
                  <a:pt x="577215" y="240792"/>
                </a:lnTo>
                <a:lnTo>
                  <a:pt x="577215" y="222504"/>
                </a:lnTo>
                <a:close/>
              </a:path>
              <a:path w="577214" h="335279">
                <a:moveTo>
                  <a:pt x="539115" y="92963"/>
                </a:moveTo>
                <a:lnTo>
                  <a:pt x="539115" y="240792"/>
                </a:lnTo>
                <a:lnTo>
                  <a:pt x="557403" y="222504"/>
                </a:lnTo>
                <a:lnTo>
                  <a:pt x="577215" y="222504"/>
                </a:lnTo>
                <a:lnTo>
                  <a:pt x="577215" y="112775"/>
                </a:lnTo>
                <a:lnTo>
                  <a:pt x="557403" y="112775"/>
                </a:lnTo>
                <a:lnTo>
                  <a:pt x="539115" y="92963"/>
                </a:lnTo>
                <a:close/>
              </a:path>
              <a:path w="577214" h="335279">
                <a:moveTo>
                  <a:pt x="33147" y="153924"/>
                </a:moveTo>
                <a:lnTo>
                  <a:pt x="33147" y="181356"/>
                </a:lnTo>
                <a:lnTo>
                  <a:pt x="46721" y="167640"/>
                </a:lnTo>
                <a:lnTo>
                  <a:pt x="33147" y="153924"/>
                </a:lnTo>
                <a:close/>
              </a:path>
              <a:path w="577214" h="335279">
                <a:moveTo>
                  <a:pt x="46721" y="167640"/>
                </a:moveTo>
                <a:lnTo>
                  <a:pt x="33147" y="181356"/>
                </a:lnTo>
                <a:lnTo>
                  <a:pt x="60296" y="181356"/>
                </a:lnTo>
                <a:lnTo>
                  <a:pt x="46721" y="167640"/>
                </a:lnTo>
                <a:close/>
              </a:path>
              <a:path w="577214" h="335279">
                <a:moveTo>
                  <a:pt x="60296" y="153924"/>
                </a:moveTo>
                <a:lnTo>
                  <a:pt x="33147" y="153924"/>
                </a:lnTo>
                <a:lnTo>
                  <a:pt x="46721" y="167640"/>
                </a:lnTo>
                <a:lnTo>
                  <a:pt x="60296" y="153924"/>
                </a:lnTo>
                <a:close/>
              </a:path>
              <a:path w="577214" h="335279">
                <a:moveTo>
                  <a:pt x="185547" y="19812"/>
                </a:moveTo>
                <a:lnTo>
                  <a:pt x="147447" y="19812"/>
                </a:lnTo>
                <a:lnTo>
                  <a:pt x="179450" y="33527"/>
                </a:lnTo>
                <a:lnTo>
                  <a:pt x="147447" y="65865"/>
                </a:lnTo>
                <a:lnTo>
                  <a:pt x="147447" y="92963"/>
                </a:lnTo>
                <a:lnTo>
                  <a:pt x="149042" y="100560"/>
                </a:lnTo>
                <a:lnTo>
                  <a:pt x="153352" y="106870"/>
                </a:lnTo>
                <a:lnTo>
                  <a:pt x="159662" y="111180"/>
                </a:lnTo>
                <a:lnTo>
                  <a:pt x="167259" y="112775"/>
                </a:lnTo>
                <a:lnTo>
                  <a:pt x="539115" y="112775"/>
                </a:lnTo>
                <a:lnTo>
                  <a:pt x="539115" y="92963"/>
                </a:lnTo>
                <a:lnTo>
                  <a:pt x="185547" y="92963"/>
                </a:lnTo>
                <a:lnTo>
                  <a:pt x="167259" y="74675"/>
                </a:lnTo>
                <a:lnTo>
                  <a:pt x="185547" y="74675"/>
                </a:lnTo>
                <a:lnTo>
                  <a:pt x="185547" y="19812"/>
                </a:lnTo>
                <a:close/>
              </a:path>
              <a:path w="577214" h="335279">
                <a:moveTo>
                  <a:pt x="557403" y="74675"/>
                </a:moveTo>
                <a:lnTo>
                  <a:pt x="185547" y="74675"/>
                </a:lnTo>
                <a:lnTo>
                  <a:pt x="185547" y="92963"/>
                </a:lnTo>
                <a:lnTo>
                  <a:pt x="539115" y="92963"/>
                </a:lnTo>
                <a:lnTo>
                  <a:pt x="557403" y="112775"/>
                </a:lnTo>
                <a:lnTo>
                  <a:pt x="577215" y="112775"/>
                </a:lnTo>
                <a:lnTo>
                  <a:pt x="577215" y="92963"/>
                </a:lnTo>
                <a:lnTo>
                  <a:pt x="575619" y="86248"/>
                </a:lnTo>
                <a:lnTo>
                  <a:pt x="571309" y="80390"/>
                </a:lnTo>
                <a:lnTo>
                  <a:pt x="564999" y="76247"/>
                </a:lnTo>
                <a:lnTo>
                  <a:pt x="557403" y="74675"/>
                </a:lnTo>
                <a:close/>
              </a:path>
              <a:path w="577214" h="335279">
                <a:moveTo>
                  <a:pt x="185547" y="74675"/>
                </a:moveTo>
                <a:lnTo>
                  <a:pt x="167259" y="74675"/>
                </a:lnTo>
                <a:lnTo>
                  <a:pt x="185547" y="92963"/>
                </a:lnTo>
                <a:lnTo>
                  <a:pt x="185547" y="74675"/>
                </a:lnTo>
                <a:close/>
              </a:path>
              <a:path w="577214" h="335279">
                <a:moveTo>
                  <a:pt x="147447" y="19812"/>
                </a:moveTo>
                <a:lnTo>
                  <a:pt x="147447" y="65865"/>
                </a:lnTo>
                <a:lnTo>
                  <a:pt x="179450" y="33527"/>
                </a:lnTo>
                <a:lnTo>
                  <a:pt x="147447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571" y="987196"/>
            <a:ext cx="4822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Where </a:t>
            </a:r>
            <a:r>
              <a:rPr dirty="0"/>
              <a:t>to go</a:t>
            </a:r>
            <a:r>
              <a:rPr spc="-150" dirty="0"/>
              <a:t> </a:t>
            </a:r>
            <a:r>
              <a:rPr spc="-5" dirty="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2386583"/>
            <a:ext cx="8229600" cy="3668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300" y="2348483"/>
            <a:ext cx="8305800" cy="3744595"/>
          </a:xfrm>
          <a:custGeom>
            <a:avLst/>
            <a:gdLst/>
            <a:ahLst/>
            <a:cxnLst/>
            <a:rect l="l" t="t" r="r" b="b"/>
            <a:pathLst>
              <a:path w="8305800" h="3744595">
                <a:moveTo>
                  <a:pt x="8305800" y="0"/>
                </a:moveTo>
                <a:lnTo>
                  <a:pt x="0" y="0"/>
                </a:lnTo>
                <a:lnTo>
                  <a:pt x="0" y="3744467"/>
                </a:lnTo>
                <a:lnTo>
                  <a:pt x="8305800" y="3744467"/>
                </a:lnTo>
                <a:lnTo>
                  <a:pt x="8305800" y="3724655"/>
                </a:lnTo>
                <a:lnTo>
                  <a:pt x="38100" y="3724655"/>
                </a:lnTo>
                <a:lnTo>
                  <a:pt x="19812" y="3706367"/>
                </a:lnTo>
                <a:lnTo>
                  <a:pt x="38100" y="3706367"/>
                </a:lnTo>
                <a:lnTo>
                  <a:pt x="38100" y="38100"/>
                </a:lnTo>
                <a:lnTo>
                  <a:pt x="19811" y="38100"/>
                </a:lnTo>
                <a:lnTo>
                  <a:pt x="38100" y="18287"/>
                </a:lnTo>
                <a:lnTo>
                  <a:pt x="8305800" y="18287"/>
                </a:lnTo>
                <a:lnTo>
                  <a:pt x="8305800" y="0"/>
                </a:lnTo>
                <a:close/>
              </a:path>
              <a:path w="8305800" h="3744595">
                <a:moveTo>
                  <a:pt x="38100" y="3706367"/>
                </a:moveTo>
                <a:lnTo>
                  <a:pt x="19812" y="3706367"/>
                </a:lnTo>
                <a:lnTo>
                  <a:pt x="38100" y="3724655"/>
                </a:lnTo>
                <a:lnTo>
                  <a:pt x="38100" y="3706367"/>
                </a:lnTo>
                <a:close/>
              </a:path>
              <a:path w="8305800" h="3744595">
                <a:moveTo>
                  <a:pt x="8267700" y="3706367"/>
                </a:moveTo>
                <a:lnTo>
                  <a:pt x="38100" y="3706367"/>
                </a:lnTo>
                <a:lnTo>
                  <a:pt x="38100" y="3724655"/>
                </a:lnTo>
                <a:lnTo>
                  <a:pt x="8267700" y="3724655"/>
                </a:lnTo>
                <a:lnTo>
                  <a:pt x="8267700" y="3706367"/>
                </a:lnTo>
                <a:close/>
              </a:path>
              <a:path w="8305800" h="3744595">
                <a:moveTo>
                  <a:pt x="8267700" y="18287"/>
                </a:moveTo>
                <a:lnTo>
                  <a:pt x="8267700" y="3724655"/>
                </a:lnTo>
                <a:lnTo>
                  <a:pt x="8287511" y="3706367"/>
                </a:lnTo>
                <a:lnTo>
                  <a:pt x="8305800" y="3706367"/>
                </a:lnTo>
                <a:lnTo>
                  <a:pt x="8305800" y="38100"/>
                </a:lnTo>
                <a:lnTo>
                  <a:pt x="8287511" y="38100"/>
                </a:lnTo>
                <a:lnTo>
                  <a:pt x="8267700" y="18287"/>
                </a:lnTo>
                <a:close/>
              </a:path>
              <a:path w="8305800" h="3744595">
                <a:moveTo>
                  <a:pt x="8305800" y="3706367"/>
                </a:moveTo>
                <a:lnTo>
                  <a:pt x="8287511" y="3706367"/>
                </a:lnTo>
                <a:lnTo>
                  <a:pt x="8267700" y="3724655"/>
                </a:lnTo>
                <a:lnTo>
                  <a:pt x="8305800" y="3724655"/>
                </a:lnTo>
                <a:lnTo>
                  <a:pt x="8305800" y="3706367"/>
                </a:lnTo>
                <a:close/>
              </a:path>
              <a:path w="8305800" h="3744595">
                <a:moveTo>
                  <a:pt x="38100" y="18287"/>
                </a:moveTo>
                <a:lnTo>
                  <a:pt x="19811" y="38100"/>
                </a:lnTo>
                <a:lnTo>
                  <a:pt x="38100" y="38100"/>
                </a:lnTo>
                <a:lnTo>
                  <a:pt x="38100" y="18287"/>
                </a:lnTo>
                <a:close/>
              </a:path>
              <a:path w="8305800" h="3744595">
                <a:moveTo>
                  <a:pt x="8267700" y="18287"/>
                </a:moveTo>
                <a:lnTo>
                  <a:pt x="38100" y="18287"/>
                </a:lnTo>
                <a:lnTo>
                  <a:pt x="38100" y="38100"/>
                </a:lnTo>
                <a:lnTo>
                  <a:pt x="8267700" y="38100"/>
                </a:lnTo>
                <a:lnTo>
                  <a:pt x="8267700" y="18287"/>
                </a:lnTo>
                <a:close/>
              </a:path>
              <a:path w="8305800" h="3744595">
                <a:moveTo>
                  <a:pt x="8305800" y="18287"/>
                </a:moveTo>
                <a:lnTo>
                  <a:pt x="8267700" y="18287"/>
                </a:lnTo>
                <a:lnTo>
                  <a:pt x="8287511" y="38100"/>
                </a:lnTo>
                <a:lnTo>
                  <a:pt x="8305800" y="38100"/>
                </a:lnTo>
                <a:lnTo>
                  <a:pt x="830580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2386583"/>
            <a:ext cx="8229600" cy="3668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6300" y="2348483"/>
            <a:ext cx="8305800" cy="3744595"/>
          </a:xfrm>
          <a:custGeom>
            <a:avLst/>
            <a:gdLst/>
            <a:ahLst/>
            <a:cxnLst/>
            <a:rect l="l" t="t" r="r" b="b"/>
            <a:pathLst>
              <a:path w="8305800" h="3744595">
                <a:moveTo>
                  <a:pt x="8305800" y="0"/>
                </a:moveTo>
                <a:lnTo>
                  <a:pt x="0" y="0"/>
                </a:lnTo>
                <a:lnTo>
                  <a:pt x="0" y="3744467"/>
                </a:lnTo>
                <a:lnTo>
                  <a:pt x="8305800" y="3744467"/>
                </a:lnTo>
                <a:lnTo>
                  <a:pt x="8305800" y="3724655"/>
                </a:lnTo>
                <a:lnTo>
                  <a:pt x="38100" y="3724655"/>
                </a:lnTo>
                <a:lnTo>
                  <a:pt x="19812" y="3706367"/>
                </a:lnTo>
                <a:lnTo>
                  <a:pt x="38100" y="3706367"/>
                </a:lnTo>
                <a:lnTo>
                  <a:pt x="38100" y="38100"/>
                </a:lnTo>
                <a:lnTo>
                  <a:pt x="19811" y="38100"/>
                </a:lnTo>
                <a:lnTo>
                  <a:pt x="38100" y="18287"/>
                </a:lnTo>
                <a:lnTo>
                  <a:pt x="8305800" y="18287"/>
                </a:lnTo>
                <a:lnTo>
                  <a:pt x="8305800" y="0"/>
                </a:lnTo>
                <a:close/>
              </a:path>
              <a:path w="8305800" h="3744595">
                <a:moveTo>
                  <a:pt x="38100" y="3706367"/>
                </a:moveTo>
                <a:lnTo>
                  <a:pt x="19812" y="3706367"/>
                </a:lnTo>
                <a:lnTo>
                  <a:pt x="38100" y="3724655"/>
                </a:lnTo>
                <a:lnTo>
                  <a:pt x="38100" y="3706367"/>
                </a:lnTo>
                <a:close/>
              </a:path>
              <a:path w="8305800" h="3744595">
                <a:moveTo>
                  <a:pt x="8267700" y="3706367"/>
                </a:moveTo>
                <a:lnTo>
                  <a:pt x="38100" y="3706367"/>
                </a:lnTo>
                <a:lnTo>
                  <a:pt x="38100" y="3724655"/>
                </a:lnTo>
                <a:lnTo>
                  <a:pt x="8267700" y="3724655"/>
                </a:lnTo>
                <a:lnTo>
                  <a:pt x="8267700" y="3706367"/>
                </a:lnTo>
                <a:close/>
              </a:path>
              <a:path w="8305800" h="3744595">
                <a:moveTo>
                  <a:pt x="8267700" y="18287"/>
                </a:moveTo>
                <a:lnTo>
                  <a:pt x="8267700" y="3724655"/>
                </a:lnTo>
                <a:lnTo>
                  <a:pt x="8287511" y="3706367"/>
                </a:lnTo>
                <a:lnTo>
                  <a:pt x="8305800" y="3706367"/>
                </a:lnTo>
                <a:lnTo>
                  <a:pt x="8305800" y="38100"/>
                </a:lnTo>
                <a:lnTo>
                  <a:pt x="8287511" y="38100"/>
                </a:lnTo>
                <a:lnTo>
                  <a:pt x="8267700" y="18287"/>
                </a:lnTo>
                <a:close/>
              </a:path>
              <a:path w="8305800" h="3744595">
                <a:moveTo>
                  <a:pt x="8305800" y="3706367"/>
                </a:moveTo>
                <a:lnTo>
                  <a:pt x="8287511" y="3706367"/>
                </a:lnTo>
                <a:lnTo>
                  <a:pt x="8267700" y="3724655"/>
                </a:lnTo>
                <a:lnTo>
                  <a:pt x="8305800" y="3724655"/>
                </a:lnTo>
                <a:lnTo>
                  <a:pt x="8305800" y="3706367"/>
                </a:lnTo>
                <a:close/>
              </a:path>
              <a:path w="8305800" h="3744595">
                <a:moveTo>
                  <a:pt x="38100" y="18287"/>
                </a:moveTo>
                <a:lnTo>
                  <a:pt x="19811" y="38100"/>
                </a:lnTo>
                <a:lnTo>
                  <a:pt x="38100" y="38100"/>
                </a:lnTo>
                <a:lnTo>
                  <a:pt x="38100" y="18287"/>
                </a:lnTo>
                <a:close/>
              </a:path>
              <a:path w="8305800" h="3744595">
                <a:moveTo>
                  <a:pt x="8267700" y="18287"/>
                </a:moveTo>
                <a:lnTo>
                  <a:pt x="38100" y="18287"/>
                </a:lnTo>
                <a:lnTo>
                  <a:pt x="38100" y="38100"/>
                </a:lnTo>
                <a:lnTo>
                  <a:pt x="8267700" y="38100"/>
                </a:lnTo>
                <a:lnTo>
                  <a:pt x="8267700" y="18287"/>
                </a:lnTo>
                <a:close/>
              </a:path>
              <a:path w="8305800" h="3744595">
                <a:moveTo>
                  <a:pt x="8305800" y="18287"/>
                </a:moveTo>
                <a:lnTo>
                  <a:pt x="8267700" y="18287"/>
                </a:lnTo>
                <a:lnTo>
                  <a:pt x="8287511" y="38100"/>
                </a:lnTo>
                <a:lnTo>
                  <a:pt x="8305800" y="38100"/>
                </a:lnTo>
                <a:lnTo>
                  <a:pt x="830580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5667" y="4107179"/>
            <a:ext cx="3789045" cy="1697989"/>
          </a:xfrm>
          <a:custGeom>
            <a:avLst/>
            <a:gdLst/>
            <a:ahLst/>
            <a:cxnLst/>
            <a:rect l="l" t="t" r="r" b="b"/>
            <a:pathLst>
              <a:path w="3789045" h="1697989">
                <a:moveTo>
                  <a:pt x="3788664" y="1060704"/>
                </a:moveTo>
                <a:lnTo>
                  <a:pt x="1327404" y="1060704"/>
                </a:lnTo>
                <a:lnTo>
                  <a:pt x="1327404" y="1697736"/>
                </a:lnTo>
                <a:lnTo>
                  <a:pt x="3788664" y="1697736"/>
                </a:lnTo>
                <a:lnTo>
                  <a:pt x="3788664" y="1060704"/>
                </a:lnTo>
                <a:close/>
              </a:path>
              <a:path w="3789045" h="1697989">
                <a:moveTo>
                  <a:pt x="425196" y="423672"/>
                </a:moveTo>
                <a:lnTo>
                  <a:pt x="0" y="848868"/>
                </a:lnTo>
                <a:lnTo>
                  <a:pt x="425196" y="1272540"/>
                </a:lnTo>
                <a:lnTo>
                  <a:pt x="425196" y="1060704"/>
                </a:lnTo>
                <a:lnTo>
                  <a:pt x="3788664" y="1060704"/>
                </a:lnTo>
                <a:lnTo>
                  <a:pt x="3788664" y="637032"/>
                </a:lnTo>
                <a:lnTo>
                  <a:pt x="425196" y="637032"/>
                </a:lnTo>
                <a:lnTo>
                  <a:pt x="425196" y="423672"/>
                </a:lnTo>
                <a:close/>
              </a:path>
              <a:path w="3789045" h="1697989">
                <a:moveTo>
                  <a:pt x="3788664" y="0"/>
                </a:moveTo>
                <a:lnTo>
                  <a:pt x="1327404" y="0"/>
                </a:lnTo>
                <a:lnTo>
                  <a:pt x="1327404" y="637032"/>
                </a:lnTo>
                <a:lnTo>
                  <a:pt x="3788664" y="637032"/>
                </a:lnTo>
                <a:lnTo>
                  <a:pt x="378866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99759" y="4087367"/>
            <a:ext cx="3834765" cy="1736089"/>
          </a:xfrm>
          <a:custGeom>
            <a:avLst/>
            <a:gdLst/>
            <a:ahLst/>
            <a:cxnLst/>
            <a:rect l="l" t="t" r="r" b="b"/>
            <a:pathLst>
              <a:path w="3834765" h="1736089">
                <a:moveTo>
                  <a:pt x="1333499" y="1080516"/>
                </a:moveTo>
                <a:lnTo>
                  <a:pt x="1333499" y="1735836"/>
                </a:lnTo>
                <a:lnTo>
                  <a:pt x="3834384" y="1735836"/>
                </a:lnTo>
                <a:lnTo>
                  <a:pt x="3834384" y="1717548"/>
                </a:lnTo>
                <a:lnTo>
                  <a:pt x="1371599" y="1717548"/>
                </a:lnTo>
                <a:lnTo>
                  <a:pt x="1353312" y="1697736"/>
                </a:lnTo>
                <a:lnTo>
                  <a:pt x="1371599" y="1697736"/>
                </a:lnTo>
                <a:lnTo>
                  <a:pt x="1371599" y="1100328"/>
                </a:lnTo>
                <a:lnTo>
                  <a:pt x="1353312" y="1100328"/>
                </a:lnTo>
                <a:lnTo>
                  <a:pt x="1333499" y="1080516"/>
                </a:lnTo>
                <a:close/>
              </a:path>
              <a:path w="3834765" h="1736089">
                <a:moveTo>
                  <a:pt x="1371599" y="1697736"/>
                </a:moveTo>
                <a:lnTo>
                  <a:pt x="1353312" y="1697736"/>
                </a:lnTo>
                <a:lnTo>
                  <a:pt x="1371599" y="1717548"/>
                </a:lnTo>
                <a:lnTo>
                  <a:pt x="1371599" y="1697736"/>
                </a:lnTo>
                <a:close/>
              </a:path>
              <a:path w="3834765" h="1736089">
                <a:moveTo>
                  <a:pt x="3796284" y="1697736"/>
                </a:moveTo>
                <a:lnTo>
                  <a:pt x="1371599" y="1697736"/>
                </a:lnTo>
                <a:lnTo>
                  <a:pt x="1371599" y="1717548"/>
                </a:lnTo>
                <a:lnTo>
                  <a:pt x="3796284" y="1717548"/>
                </a:lnTo>
                <a:lnTo>
                  <a:pt x="3796284" y="1697736"/>
                </a:lnTo>
                <a:close/>
              </a:path>
              <a:path w="3834765" h="1736089">
                <a:moveTo>
                  <a:pt x="3796284" y="19812"/>
                </a:moveTo>
                <a:lnTo>
                  <a:pt x="3796284" y="1717548"/>
                </a:lnTo>
                <a:lnTo>
                  <a:pt x="3814571" y="1697736"/>
                </a:lnTo>
                <a:lnTo>
                  <a:pt x="3834384" y="1697736"/>
                </a:lnTo>
                <a:lnTo>
                  <a:pt x="3834384" y="38100"/>
                </a:lnTo>
                <a:lnTo>
                  <a:pt x="3814571" y="38100"/>
                </a:lnTo>
                <a:lnTo>
                  <a:pt x="3796284" y="19812"/>
                </a:lnTo>
                <a:close/>
              </a:path>
              <a:path w="3834765" h="1736089">
                <a:moveTo>
                  <a:pt x="3834384" y="1697736"/>
                </a:moveTo>
                <a:lnTo>
                  <a:pt x="3814571" y="1697736"/>
                </a:lnTo>
                <a:lnTo>
                  <a:pt x="3796284" y="1717548"/>
                </a:lnTo>
                <a:lnTo>
                  <a:pt x="3834384" y="1717548"/>
                </a:lnTo>
                <a:lnTo>
                  <a:pt x="3834384" y="1697736"/>
                </a:lnTo>
                <a:close/>
              </a:path>
              <a:path w="3834765" h="1736089">
                <a:moveTo>
                  <a:pt x="469391" y="397764"/>
                </a:moveTo>
                <a:lnTo>
                  <a:pt x="0" y="868680"/>
                </a:lnTo>
                <a:lnTo>
                  <a:pt x="469391" y="1339596"/>
                </a:lnTo>
                <a:lnTo>
                  <a:pt x="469391" y="1292352"/>
                </a:lnTo>
                <a:lnTo>
                  <a:pt x="431291" y="1292352"/>
                </a:lnTo>
                <a:lnTo>
                  <a:pt x="431291" y="1246632"/>
                </a:lnTo>
                <a:lnTo>
                  <a:pt x="67055" y="882396"/>
                </a:lnTo>
                <a:lnTo>
                  <a:pt x="39624" y="882396"/>
                </a:lnTo>
                <a:lnTo>
                  <a:pt x="39624" y="854964"/>
                </a:lnTo>
                <a:lnTo>
                  <a:pt x="67056" y="854964"/>
                </a:lnTo>
                <a:lnTo>
                  <a:pt x="431291" y="490728"/>
                </a:lnTo>
                <a:lnTo>
                  <a:pt x="431291" y="443484"/>
                </a:lnTo>
                <a:lnTo>
                  <a:pt x="469391" y="443484"/>
                </a:lnTo>
                <a:lnTo>
                  <a:pt x="469391" y="397764"/>
                </a:lnTo>
                <a:close/>
              </a:path>
              <a:path w="3834765" h="1736089">
                <a:moveTo>
                  <a:pt x="431291" y="1246632"/>
                </a:moveTo>
                <a:lnTo>
                  <a:pt x="431291" y="1292352"/>
                </a:lnTo>
                <a:lnTo>
                  <a:pt x="464819" y="1280160"/>
                </a:lnTo>
                <a:lnTo>
                  <a:pt x="431291" y="1246632"/>
                </a:lnTo>
                <a:close/>
              </a:path>
              <a:path w="3834765" h="1736089">
                <a:moveTo>
                  <a:pt x="1371599" y="1062228"/>
                </a:moveTo>
                <a:lnTo>
                  <a:pt x="431291" y="1062228"/>
                </a:lnTo>
                <a:lnTo>
                  <a:pt x="431291" y="1246632"/>
                </a:lnTo>
                <a:lnTo>
                  <a:pt x="464819" y="1280160"/>
                </a:lnTo>
                <a:lnTo>
                  <a:pt x="431291" y="1292352"/>
                </a:lnTo>
                <a:lnTo>
                  <a:pt x="469391" y="1292352"/>
                </a:lnTo>
                <a:lnTo>
                  <a:pt x="469391" y="1100328"/>
                </a:lnTo>
                <a:lnTo>
                  <a:pt x="451103" y="1100328"/>
                </a:lnTo>
                <a:lnTo>
                  <a:pt x="469391" y="1080516"/>
                </a:lnTo>
                <a:lnTo>
                  <a:pt x="1371599" y="1080516"/>
                </a:lnTo>
                <a:lnTo>
                  <a:pt x="1371599" y="1062228"/>
                </a:lnTo>
                <a:close/>
              </a:path>
              <a:path w="3834765" h="1736089">
                <a:moveTo>
                  <a:pt x="469391" y="1080516"/>
                </a:moveTo>
                <a:lnTo>
                  <a:pt x="451103" y="1100328"/>
                </a:lnTo>
                <a:lnTo>
                  <a:pt x="469391" y="1100328"/>
                </a:lnTo>
                <a:lnTo>
                  <a:pt x="469391" y="1080516"/>
                </a:lnTo>
                <a:close/>
              </a:path>
              <a:path w="3834765" h="1736089">
                <a:moveTo>
                  <a:pt x="1333499" y="1080516"/>
                </a:moveTo>
                <a:lnTo>
                  <a:pt x="469391" y="1080516"/>
                </a:lnTo>
                <a:lnTo>
                  <a:pt x="469391" y="1100328"/>
                </a:lnTo>
                <a:lnTo>
                  <a:pt x="1333499" y="1100328"/>
                </a:lnTo>
                <a:lnTo>
                  <a:pt x="1333499" y="1080516"/>
                </a:lnTo>
                <a:close/>
              </a:path>
              <a:path w="3834765" h="1736089">
                <a:moveTo>
                  <a:pt x="1371599" y="1080516"/>
                </a:moveTo>
                <a:lnTo>
                  <a:pt x="1333499" y="1080516"/>
                </a:lnTo>
                <a:lnTo>
                  <a:pt x="1353312" y="1100328"/>
                </a:lnTo>
                <a:lnTo>
                  <a:pt x="1371599" y="1100328"/>
                </a:lnTo>
                <a:lnTo>
                  <a:pt x="1371599" y="1080516"/>
                </a:lnTo>
                <a:close/>
              </a:path>
              <a:path w="3834765" h="1736089">
                <a:moveTo>
                  <a:pt x="39624" y="854964"/>
                </a:moveTo>
                <a:lnTo>
                  <a:pt x="39624" y="882396"/>
                </a:lnTo>
                <a:lnTo>
                  <a:pt x="53339" y="868680"/>
                </a:lnTo>
                <a:lnTo>
                  <a:pt x="39624" y="854964"/>
                </a:lnTo>
                <a:close/>
              </a:path>
              <a:path w="3834765" h="1736089">
                <a:moveTo>
                  <a:pt x="53339" y="868680"/>
                </a:moveTo>
                <a:lnTo>
                  <a:pt x="39624" y="882396"/>
                </a:lnTo>
                <a:lnTo>
                  <a:pt x="67055" y="882396"/>
                </a:lnTo>
                <a:lnTo>
                  <a:pt x="53339" y="868680"/>
                </a:lnTo>
                <a:close/>
              </a:path>
              <a:path w="3834765" h="1736089">
                <a:moveTo>
                  <a:pt x="67056" y="854964"/>
                </a:moveTo>
                <a:lnTo>
                  <a:pt x="39624" y="854964"/>
                </a:lnTo>
                <a:lnTo>
                  <a:pt x="53339" y="868680"/>
                </a:lnTo>
                <a:lnTo>
                  <a:pt x="67056" y="854964"/>
                </a:lnTo>
                <a:close/>
              </a:path>
              <a:path w="3834765" h="1736089">
                <a:moveTo>
                  <a:pt x="469391" y="443484"/>
                </a:moveTo>
                <a:lnTo>
                  <a:pt x="431291" y="443484"/>
                </a:lnTo>
                <a:lnTo>
                  <a:pt x="464819" y="457200"/>
                </a:lnTo>
                <a:lnTo>
                  <a:pt x="431291" y="490728"/>
                </a:lnTo>
                <a:lnTo>
                  <a:pt x="431291" y="675132"/>
                </a:lnTo>
                <a:lnTo>
                  <a:pt x="1371599" y="675132"/>
                </a:lnTo>
                <a:lnTo>
                  <a:pt x="1371599" y="656844"/>
                </a:lnTo>
                <a:lnTo>
                  <a:pt x="469391" y="656844"/>
                </a:lnTo>
                <a:lnTo>
                  <a:pt x="451103" y="637032"/>
                </a:lnTo>
                <a:lnTo>
                  <a:pt x="469391" y="637032"/>
                </a:lnTo>
                <a:lnTo>
                  <a:pt x="469391" y="443484"/>
                </a:lnTo>
                <a:close/>
              </a:path>
              <a:path w="3834765" h="1736089">
                <a:moveTo>
                  <a:pt x="469391" y="637032"/>
                </a:moveTo>
                <a:lnTo>
                  <a:pt x="451103" y="637032"/>
                </a:lnTo>
                <a:lnTo>
                  <a:pt x="469391" y="656844"/>
                </a:lnTo>
                <a:lnTo>
                  <a:pt x="469391" y="637032"/>
                </a:lnTo>
                <a:close/>
              </a:path>
              <a:path w="3834765" h="1736089">
                <a:moveTo>
                  <a:pt x="1333499" y="637032"/>
                </a:moveTo>
                <a:lnTo>
                  <a:pt x="469391" y="637032"/>
                </a:lnTo>
                <a:lnTo>
                  <a:pt x="469391" y="656844"/>
                </a:lnTo>
                <a:lnTo>
                  <a:pt x="1333499" y="656844"/>
                </a:lnTo>
                <a:lnTo>
                  <a:pt x="1333499" y="637032"/>
                </a:lnTo>
                <a:close/>
              </a:path>
              <a:path w="3834765" h="1736089">
                <a:moveTo>
                  <a:pt x="3834384" y="0"/>
                </a:moveTo>
                <a:lnTo>
                  <a:pt x="1333499" y="0"/>
                </a:lnTo>
                <a:lnTo>
                  <a:pt x="1333499" y="656844"/>
                </a:lnTo>
                <a:lnTo>
                  <a:pt x="1353312" y="637032"/>
                </a:lnTo>
                <a:lnTo>
                  <a:pt x="1371599" y="637032"/>
                </a:lnTo>
                <a:lnTo>
                  <a:pt x="1371599" y="38100"/>
                </a:lnTo>
                <a:lnTo>
                  <a:pt x="1353312" y="38100"/>
                </a:lnTo>
                <a:lnTo>
                  <a:pt x="1371599" y="19812"/>
                </a:lnTo>
                <a:lnTo>
                  <a:pt x="3834384" y="19812"/>
                </a:lnTo>
                <a:lnTo>
                  <a:pt x="3834384" y="0"/>
                </a:lnTo>
                <a:close/>
              </a:path>
              <a:path w="3834765" h="1736089">
                <a:moveTo>
                  <a:pt x="1371599" y="637032"/>
                </a:moveTo>
                <a:lnTo>
                  <a:pt x="1353312" y="637032"/>
                </a:lnTo>
                <a:lnTo>
                  <a:pt x="1333499" y="656844"/>
                </a:lnTo>
                <a:lnTo>
                  <a:pt x="1371599" y="656844"/>
                </a:lnTo>
                <a:lnTo>
                  <a:pt x="1371599" y="637032"/>
                </a:lnTo>
                <a:close/>
              </a:path>
              <a:path w="3834765" h="1736089">
                <a:moveTo>
                  <a:pt x="431291" y="443484"/>
                </a:moveTo>
                <a:lnTo>
                  <a:pt x="431291" y="490728"/>
                </a:lnTo>
                <a:lnTo>
                  <a:pt x="464819" y="457200"/>
                </a:lnTo>
                <a:lnTo>
                  <a:pt x="431291" y="443484"/>
                </a:lnTo>
                <a:close/>
              </a:path>
              <a:path w="3834765" h="1736089">
                <a:moveTo>
                  <a:pt x="1371599" y="19812"/>
                </a:moveTo>
                <a:lnTo>
                  <a:pt x="1353312" y="38100"/>
                </a:lnTo>
                <a:lnTo>
                  <a:pt x="1371599" y="38100"/>
                </a:lnTo>
                <a:lnTo>
                  <a:pt x="1371599" y="19812"/>
                </a:lnTo>
                <a:close/>
              </a:path>
              <a:path w="3834765" h="1736089">
                <a:moveTo>
                  <a:pt x="3796284" y="19812"/>
                </a:moveTo>
                <a:lnTo>
                  <a:pt x="1371599" y="19812"/>
                </a:lnTo>
                <a:lnTo>
                  <a:pt x="1371599" y="38100"/>
                </a:lnTo>
                <a:lnTo>
                  <a:pt x="3796284" y="38100"/>
                </a:lnTo>
                <a:lnTo>
                  <a:pt x="3796284" y="19812"/>
                </a:lnTo>
                <a:close/>
              </a:path>
              <a:path w="3834765" h="1736089">
                <a:moveTo>
                  <a:pt x="3834384" y="19812"/>
                </a:moveTo>
                <a:lnTo>
                  <a:pt x="3796284" y="19812"/>
                </a:lnTo>
                <a:lnTo>
                  <a:pt x="3814571" y="38100"/>
                </a:lnTo>
                <a:lnTo>
                  <a:pt x="3834384" y="38100"/>
                </a:lnTo>
                <a:lnTo>
                  <a:pt x="3834384" y="19812"/>
                </a:lnTo>
                <a:close/>
              </a:path>
            </a:pathLst>
          </a:custGeom>
          <a:solidFill>
            <a:srgbClr val="403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54671" y="4187444"/>
            <a:ext cx="2261235" cy="14884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-1905" algn="ctr">
              <a:lnSpc>
                <a:spcPts val="1620"/>
              </a:lnSpc>
              <a:spcBef>
                <a:spcPts val="305"/>
              </a:spcBef>
            </a:pPr>
            <a:r>
              <a:rPr sz="1500" dirty="0">
                <a:latin typeface="Calibri"/>
                <a:cs typeface="Calibri"/>
              </a:rPr>
              <a:t>If </a:t>
            </a:r>
            <a:r>
              <a:rPr sz="1500" spc="-5" dirty="0">
                <a:latin typeface="Calibri"/>
                <a:cs typeface="Calibri"/>
              </a:rPr>
              <a:t>loans </a:t>
            </a:r>
            <a:r>
              <a:rPr sz="1500" spc="-10" dirty="0">
                <a:latin typeface="Calibri"/>
                <a:cs typeface="Calibri"/>
              </a:rPr>
              <a:t>are awarded, </a:t>
            </a:r>
            <a:r>
              <a:rPr sz="1500" spc="-5" dirty="0">
                <a:latin typeface="Calibri"/>
                <a:cs typeface="Calibri"/>
              </a:rPr>
              <a:t>he  Master Promissory </a:t>
            </a:r>
            <a:r>
              <a:rPr sz="1500" dirty="0">
                <a:latin typeface="Calibri"/>
                <a:cs typeface="Calibri"/>
              </a:rPr>
              <a:t>Note</a:t>
            </a:r>
            <a:r>
              <a:rPr sz="1500" spc="-1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  </a:t>
            </a:r>
            <a:r>
              <a:rPr sz="1500" spc="-5" dirty="0">
                <a:latin typeface="Calibri"/>
                <a:cs typeface="Calibri"/>
              </a:rPr>
              <a:t>Entrance Counseling  requirements </a:t>
            </a:r>
            <a:r>
              <a:rPr sz="1500" dirty="0">
                <a:latin typeface="Calibri"/>
                <a:cs typeface="Calibri"/>
              </a:rPr>
              <a:t>will </a:t>
            </a:r>
            <a:r>
              <a:rPr sz="1500" spc="-5" dirty="0">
                <a:latin typeface="Calibri"/>
                <a:cs typeface="Calibri"/>
              </a:rPr>
              <a:t>be </a:t>
            </a:r>
            <a:r>
              <a:rPr sz="1500" dirty="0">
                <a:latin typeface="Calibri"/>
                <a:cs typeface="Calibri"/>
              </a:rPr>
              <a:t>added 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5" dirty="0">
                <a:latin typeface="Calibri"/>
                <a:cs typeface="Calibri"/>
              </a:rPr>
              <a:t>checklist. </a:t>
            </a:r>
            <a:r>
              <a:rPr sz="1500" dirty="0">
                <a:latin typeface="Calibri"/>
                <a:cs typeface="Calibri"/>
              </a:rPr>
              <a:t>If these </a:t>
            </a:r>
            <a:r>
              <a:rPr sz="1500" spc="-10" dirty="0">
                <a:latin typeface="Calibri"/>
                <a:cs typeface="Calibri"/>
              </a:rPr>
              <a:t>are  </a:t>
            </a:r>
            <a:r>
              <a:rPr sz="1500" dirty="0">
                <a:latin typeface="Calibri"/>
                <a:cs typeface="Calibri"/>
              </a:rPr>
              <a:t>not </a:t>
            </a:r>
            <a:r>
              <a:rPr sz="1500" spc="-10" dirty="0">
                <a:latin typeface="Calibri"/>
                <a:cs typeface="Calibri"/>
              </a:rPr>
              <a:t>complete, </a:t>
            </a:r>
            <a:r>
              <a:rPr sz="1500" spc="-5" dirty="0">
                <a:latin typeface="Calibri"/>
                <a:cs typeface="Calibri"/>
              </a:rPr>
              <a:t>they </a:t>
            </a:r>
            <a:r>
              <a:rPr sz="1500" dirty="0">
                <a:latin typeface="Calibri"/>
                <a:cs typeface="Calibri"/>
              </a:rPr>
              <a:t>will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show  </a:t>
            </a:r>
            <a:r>
              <a:rPr sz="1500" dirty="0">
                <a:latin typeface="Calibri"/>
                <a:cs typeface="Calibri"/>
              </a:rPr>
              <a:t>as </a:t>
            </a:r>
            <a:r>
              <a:rPr sz="1500" spc="-20" dirty="0">
                <a:latin typeface="Calibri"/>
                <a:cs typeface="Calibri"/>
              </a:rPr>
              <a:t>‘Action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Needed’.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9623" y="987196"/>
            <a:ext cx="489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Where </a:t>
            </a:r>
            <a:r>
              <a:rPr dirty="0"/>
              <a:t>to </a:t>
            </a:r>
            <a:r>
              <a:rPr spc="-5" dirty="0"/>
              <a:t>Go</a:t>
            </a:r>
            <a:r>
              <a:rPr spc="-145" dirty="0"/>
              <a:t> </a:t>
            </a:r>
            <a:r>
              <a:rPr spc="-5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4804" y="2078043"/>
            <a:ext cx="799147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Arial"/>
                <a:cs typeface="Arial"/>
              </a:rPr>
              <a:t>View </a:t>
            </a:r>
            <a:r>
              <a:rPr sz="3200" dirty="0">
                <a:latin typeface="Arial"/>
                <a:cs typeface="Arial"/>
              </a:rPr>
              <a:t>your Satisfactory </a:t>
            </a:r>
            <a:r>
              <a:rPr sz="3200" spc="-5" dirty="0">
                <a:latin typeface="Arial"/>
                <a:cs typeface="Arial"/>
              </a:rPr>
              <a:t>Academic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Progress  </a:t>
            </a:r>
            <a:r>
              <a:rPr sz="3200" spc="-5" dirty="0">
                <a:latin typeface="Arial"/>
                <a:cs typeface="Arial"/>
              </a:rPr>
              <a:t>(SAP)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status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6944" y="3139439"/>
            <a:ext cx="6822948" cy="3156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8844" y="3101339"/>
            <a:ext cx="6899275" cy="3232785"/>
          </a:xfrm>
          <a:custGeom>
            <a:avLst/>
            <a:gdLst/>
            <a:ahLst/>
            <a:cxnLst/>
            <a:rect l="l" t="t" r="r" b="b"/>
            <a:pathLst>
              <a:path w="6899275" h="3232785">
                <a:moveTo>
                  <a:pt x="6899148" y="0"/>
                </a:moveTo>
                <a:lnTo>
                  <a:pt x="0" y="0"/>
                </a:lnTo>
                <a:lnTo>
                  <a:pt x="0" y="3232404"/>
                </a:lnTo>
                <a:lnTo>
                  <a:pt x="6899148" y="3232404"/>
                </a:lnTo>
                <a:lnTo>
                  <a:pt x="6899148" y="3214116"/>
                </a:lnTo>
                <a:lnTo>
                  <a:pt x="38100" y="3214116"/>
                </a:lnTo>
                <a:lnTo>
                  <a:pt x="18288" y="3194304"/>
                </a:lnTo>
                <a:lnTo>
                  <a:pt x="38100" y="3194304"/>
                </a:lnTo>
                <a:lnTo>
                  <a:pt x="38100" y="38100"/>
                </a:lnTo>
                <a:lnTo>
                  <a:pt x="18287" y="38100"/>
                </a:lnTo>
                <a:lnTo>
                  <a:pt x="38100" y="18287"/>
                </a:lnTo>
                <a:lnTo>
                  <a:pt x="6899148" y="18287"/>
                </a:lnTo>
                <a:lnTo>
                  <a:pt x="6899148" y="0"/>
                </a:lnTo>
                <a:close/>
              </a:path>
              <a:path w="6899275" h="3232785">
                <a:moveTo>
                  <a:pt x="38100" y="3194304"/>
                </a:moveTo>
                <a:lnTo>
                  <a:pt x="18288" y="3194304"/>
                </a:lnTo>
                <a:lnTo>
                  <a:pt x="38100" y="3214116"/>
                </a:lnTo>
                <a:lnTo>
                  <a:pt x="38100" y="3194304"/>
                </a:lnTo>
                <a:close/>
              </a:path>
              <a:path w="6899275" h="3232785">
                <a:moveTo>
                  <a:pt x="6861048" y="3194304"/>
                </a:moveTo>
                <a:lnTo>
                  <a:pt x="38100" y="3194304"/>
                </a:lnTo>
                <a:lnTo>
                  <a:pt x="38100" y="3214116"/>
                </a:lnTo>
                <a:lnTo>
                  <a:pt x="6861048" y="3214116"/>
                </a:lnTo>
                <a:lnTo>
                  <a:pt x="6861048" y="3194304"/>
                </a:lnTo>
                <a:close/>
              </a:path>
              <a:path w="6899275" h="3232785">
                <a:moveTo>
                  <a:pt x="6861048" y="18287"/>
                </a:moveTo>
                <a:lnTo>
                  <a:pt x="6861048" y="3214116"/>
                </a:lnTo>
                <a:lnTo>
                  <a:pt x="6879335" y="3194304"/>
                </a:lnTo>
                <a:lnTo>
                  <a:pt x="6899148" y="3194304"/>
                </a:lnTo>
                <a:lnTo>
                  <a:pt x="6899148" y="38100"/>
                </a:lnTo>
                <a:lnTo>
                  <a:pt x="6879335" y="38100"/>
                </a:lnTo>
                <a:lnTo>
                  <a:pt x="6861048" y="18287"/>
                </a:lnTo>
                <a:close/>
              </a:path>
              <a:path w="6899275" h="3232785">
                <a:moveTo>
                  <a:pt x="6899148" y="3194304"/>
                </a:moveTo>
                <a:lnTo>
                  <a:pt x="6879335" y="3194304"/>
                </a:lnTo>
                <a:lnTo>
                  <a:pt x="6861048" y="3214116"/>
                </a:lnTo>
                <a:lnTo>
                  <a:pt x="6899148" y="3214116"/>
                </a:lnTo>
                <a:lnTo>
                  <a:pt x="6899148" y="3194304"/>
                </a:lnTo>
                <a:close/>
              </a:path>
              <a:path w="6899275" h="3232785">
                <a:moveTo>
                  <a:pt x="38100" y="18287"/>
                </a:moveTo>
                <a:lnTo>
                  <a:pt x="18287" y="38100"/>
                </a:lnTo>
                <a:lnTo>
                  <a:pt x="38100" y="38100"/>
                </a:lnTo>
                <a:lnTo>
                  <a:pt x="38100" y="18287"/>
                </a:lnTo>
                <a:close/>
              </a:path>
              <a:path w="6899275" h="3232785">
                <a:moveTo>
                  <a:pt x="6861048" y="18287"/>
                </a:moveTo>
                <a:lnTo>
                  <a:pt x="38100" y="18287"/>
                </a:lnTo>
                <a:lnTo>
                  <a:pt x="38100" y="38100"/>
                </a:lnTo>
                <a:lnTo>
                  <a:pt x="6861048" y="38100"/>
                </a:lnTo>
                <a:lnTo>
                  <a:pt x="6861048" y="18287"/>
                </a:lnTo>
                <a:close/>
              </a:path>
              <a:path w="6899275" h="3232785">
                <a:moveTo>
                  <a:pt x="6899148" y="18287"/>
                </a:moveTo>
                <a:lnTo>
                  <a:pt x="6861048" y="18287"/>
                </a:lnTo>
                <a:lnTo>
                  <a:pt x="6879335" y="38100"/>
                </a:lnTo>
                <a:lnTo>
                  <a:pt x="6899148" y="38100"/>
                </a:lnTo>
                <a:lnTo>
                  <a:pt x="6899148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6944" y="3139439"/>
            <a:ext cx="6822948" cy="3156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8844" y="3101339"/>
            <a:ext cx="6899275" cy="3232785"/>
          </a:xfrm>
          <a:custGeom>
            <a:avLst/>
            <a:gdLst/>
            <a:ahLst/>
            <a:cxnLst/>
            <a:rect l="l" t="t" r="r" b="b"/>
            <a:pathLst>
              <a:path w="6899275" h="3232785">
                <a:moveTo>
                  <a:pt x="6899148" y="0"/>
                </a:moveTo>
                <a:lnTo>
                  <a:pt x="0" y="0"/>
                </a:lnTo>
                <a:lnTo>
                  <a:pt x="0" y="3232404"/>
                </a:lnTo>
                <a:lnTo>
                  <a:pt x="6899148" y="3232404"/>
                </a:lnTo>
                <a:lnTo>
                  <a:pt x="6899148" y="3214116"/>
                </a:lnTo>
                <a:lnTo>
                  <a:pt x="38100" y="3214116"/>
                </a:lnTo>
                <a:lnTo>
                  <a:pt x="18288" y="3194304"/>
                </a:lnTo>
                <a:lnTo>
                  <a:pt x="38100" y="3194304"/>
                </a:lnTo>
                <a:lnTo>
                  <a:pt x="38100" y="38100"/>
                </a:lnTo>
                <a:lnTo>
                  <a:pt x="18287" y="38100"/>
                </a:lnTo>
                <a:lnTo>
                  <a:pt x="38100" y="18287"/>
                </a:lnTo>
                <a:lnTo>
                  <a:pt x="6899148" y="18287"/>
                </a:lnTo>
                <a:lnTo>
                  <a:pt x="6899148" y="0"/>
                </a:lnTo>
                <a:close/>
              </a:path>
              <a:path w="6899275" h="3232785">
                <a:moveTo>
                  <a:pt x="38100" y="3194304"/>
                </a:moveTo>
                <a:lnTo>
                  <a:pt x="18288" y="3194304"/>
                </a:lnTo>
                <a:lnTo>
                  <a:pt x="38100" y="3214116"/>
                </a:lnTo>
                <a:lnTo>
                  <a:pt x="38100" y="3194304"/>
                </a:lnTo>
                <a:close/>
              </a:path>
              <a:path w="6899275" h="3232785">
                <a:moveTo>
                  <a:pt x="6861048" y="3194304"/>
                </a:moveTo>
                <a:lnTo>
                  <a:pt x="38100" y="3194304"/>
                </a:lnTo>
                <a:lnTo>
                  <a:pt x="38100" y="3214116"/>
                </a:lnTo>
                <a:lnTo>
                  <a:pt x="6861048" y="3214116"/>
                </a:lnTo>
                <a:lnTo>
                  <a:pt x="6861048" y="3194304"/>
                </a:lnTo>
                <a:close/>
              </a:path>
              <a:path w="6899275" h="3232785">
                <a:moveTo>
                  <a:pt x="6861048" y="18287"/>
                </a:moveTo>
                <a:lnTo>
                  <a:pt x="6861048" y="3214116"/>
                </a:lnTo>
                <a:lnTo>
                  <a:pt x="6879335" y="3194304"/>
                </a:lnTo>
                <a:lnTo>
                  <a:pt x="6899148" y="3194304"/>
                </a:lnTo>
                <a:lnTo>
                  <a:pt x="6899148" y="38100"/>
                </a:lnTo>
                <a:lnTo>
                  <a:pt x="6879335" y="38100"/>
                </a:lnTo>
                <a:lnTo>
                  <a:pt x="6861048" y="18287"/>
                </a:lnTo>
                <a:close/>
              </a:path>
              <a:path w="6899275" h="3232785">
                <a:moveTo>
                  <a:pt x="6899148" y="3194304"/>
                </a:moveTo>
                <a:lnTo>
                  <a:pt x="6879335" y="3194304"/>
                </a:lnTo>
                <a:lnTo>
                  <a:pt x="6861048" y="3214116"/>
                </a:lnTo>
                <a:lnTo>
                  <a:pt x="6899148" y="3214116"/>
                </a:lnTo>
                <a:lnTo>
                  <a:pt x="6899148" y="3194304"/>
                </a:lnTo>
                <a:close/>
              </a:path>
              <a:path w="6899275" h="3232785">
                <a:moveTo>
                  <a:pt x="38100" y="18287"/>
                </a:moveTo>
                <a:lnTo>
                  <a:pt x="18287" y="38100"/>
                </a:lnTo>
                <a:lnTo>
                  <a:pt x="38100" y="38100"/>
                </a:lnTo>
                <a:lnTo>
                  <a:pt x="38100" y="18287"/>
                </a:lnTo>
                <a:close/>
              </a:path>
              <a:path w="6899275" h="3232785">
                <a:moveTo>
                  <a:pt x="6861048" y="18287"/>
                </a:moveTo>
                <a:lnTo>
                  <a:pt x="38100" y="18287"/>
                </a:lnTo>
                <a:lnTo>
                  <a:pt x="38100" y="38100"/>
                </a:lnTo>
                <a:lnTo>
                  <a:pt x="6861048" y="38100"/>
                </a:lnTo>
                <a:lnTo>
                  <a:pt x="6861048" y="18287"/>
                </a:lnTo>
                <a:close/>
              </a:path>
              <a:path w="6899275" h="3232785">
                <a:moveTo>
                  <a:pt x="6899148" y="18287"/>
                </a:moveTo>
                <a:lnTo>
                  <a:pt x="6861048" y="18287"/>
                </a:lnTo>
                <a:lnTo>
                  <a:pt x="6879335" y="38100"/>
                </a:lnTo>
                <a:lnTo>
                  <a:pt x="6899148" y="38100"/>
                </a:lnTo>
                <a:lnTo>
                  <a:pt x="6899148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65091" y="2956560"/>
            <a:ext cx="4768850" cy="1508760"/>
          </a:xfrm>
          <a:custGeom>
            <a:avLst/>
            <a:gdLst/>
            <a:ahLst/>
            <a:cxnLst/>
            <a:rect l="l" t="t" r="r" b="b"/>
            <a:pathLst>
              <a:path w="4768850" h="1508760">
                <a:moveTo>
                  <a:pt x="2534412" y="1132331"/>
                </a:moveTo>
                <a:lnTo>
                  <a:pt x="2232660" y="1132331"/>
                </a:lnTo>
                <a:lnTo>
                  <a:pt x="2383536" y="1508760"/>
                </a:lnTo>
                <a:lnTo>
                  <a:pt x="2534412" y="1132331"/>
                </a:lnTo>
                <a:close/>
              </a:path>
              <a:path w="4768850" h="1508760">
                <a:moveTo>
                  <a:pt x="2450591" y="979931"/>
                </a:moveTo>
                <a:lnTo>
                  <a:pt x="2318004" y="979931"/>
                </a:lnTo>
                <a:lnTo>
                  <a:pt x="2318004" y="1132331"/>
                </a:lnTo>
                <a:lnTo>
                  <a:pt x="2450591" y="1132331"/>
                </a:lnTo>
                <a:lnTo>
                  <a:pt x="2450591" y="979931"/>
                </a:lnTo>
                <a:close/>
              </a:path>
              <a:path w="4768850" h="1508760">
                <a:moveTo>
                  <a:pt x="4768596" y="0"/>
                </a:moveTo>
                <a:lnTo>
                  <a:pt x="0" y="0"/>
                </a:lnTo>
                <a:lnTo>
                  <a:pt x="0" y="979931"/>
                </a:lnTo>
                <a:lnTo>
                  <a:pt x="4768596" y="979931"/>
                </a:lnTo>
                <a:lnTo>
                  <a:pt x="476859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5279" y="2936748"/>
            <a:ext cx="4808220" cy="1548765"/>
          </a:xfrm>
          <a:custGeom>
            <a:avLst/>
            <a:gdLst/>
            <a:ahLst/>
            <a:cxnLst/>
            <a:rect l="l" t="t" r="r" b="b"/>
            <a:pathLst>
              <a:path w="4808220" h="1548764">
                <a:moveTo>
                  <a:pt x="2318004" y="1132331"/>
                </a:moveTo>
                <a:lnTo>
                  <a:pt x="2246376" y="1132331"/>
                </a:lnTo>
                <a:lnTo>
                  <a:pt x="2240280" y="1135379"/>
                </a:lnTo>
                <a:lnTo>
                  <a:pt x="2237232" y="1141476"/>
                </a:lnTo>
                <a:lnTo>
                  <a:pt x="2234184" y="1146048"/>
                </a:lnTo>
                <a:lnTo>
                  <a:pt x="2232660" y="1153667"/>
                </a:lnTo>
                <a:lnTo>
                  <a:pt x="2235708" y="1158239"/>
                </a:lnTo>
                <a:lnTo>
                  <a:pt x="2389631" y="1543812"/>
                </a:lnTo>
                <a:lnTo>
                  <a:pt x="2395728" y="1548384"/>
                </a:lnTo>
                <a:lnTo>
                  <a:pt x="2412492" y="1548384"/>
                </a:lnTo>
                <a:lnTo>
                  <a:pt x="2418588" y="1543812"/>
                </a:lnTo>
                <a:lnTo>
                  <a:pt x="2427105" y="1522476"/>
                </a:lnTo>
                <a:lnTo>
                  <a:pt x="2386584" y="1522476"/>
                </a:lnTo>
                <a:lnTo>
                  <a:pt x="2404110" y="1478572"/>
                </a:lnTo>
                <a:lnTo>
                  <a:pt x="2281102" y="1170431"/>
                </a:lnTo>
                <a:lnTo>
                  <a:pt x="2252472" y="1170431"/>
                </a:lnTo>
                <a:lnTo>
                  <a:pt x="2270760" y="1144524"/>
                </a:lnTo>
                <a:lnTo>
                  <a:pt x="2318004" y="1144524"/>
                </a:lnTo>
                <a:lnTo>
                  <a:pt x="2318004" y="1132331"/>
                </a:lnTo>
                <a:close/>
              </a:path>
              <a:path w="4808220" h="1548764">
                <a:moveTo>
                  <a:pt x="2404110" y="1478572"/>
                </a:moveTo>
                <a:lnTo>
                  <a:pt x="2386584" y="1522476"/>
                </a:lnTo>
                <a:lnTo>
                  <a:pt x="2421636" y="1522476"/>
                </a:lnTo>
                <a:lnTo>
                  <a:pt x="2404110" y="1478572"/>
                </a:lnTo>
                <a:close/>
              </a:path>
              <a:path w="4808220" h="1548764">
                <a:moveTo>
                  <a:pt x="2537460" y="1144524"/>
                </a:moveTo>
                <a:lnTo>
                  <a:pt x="2404110" y="1478572"/>
                </a:lnTo>
                <a:lnTo>
                  <a:pt x="2421636" y="1522476"/>
                </a:lnTo>
                <a:lnTo>
                  <a:pt x="2427105" y="1522476"/>
                </a:lnTo>
                <a:lnTo>
                  <a:pt x="2567644" y="1170431"/>
                </a:lnTo>
                <a:lnTo>
                  <a:pt x="2554224" y="1170431"/>
                </a:lnTo>
                <a:lnTo>
                  <a:pt x="2537460" y="1144524"/>
                </a:lnTo>
                <a:close/>
              </a:path>
              <a:path w="4808220" h="1548764">
                <a:moveTo>
                  <a:pt x="2270760" y="1144524"/>
                </a:moveTo>
                <a:lnTo>
                  <a:pt x="2252472" y="1170431"/>
                </a:lnTo>
                <a:lnTo>
                  <a:pt x="2281102" y="1170431"/>
                </a:lnTo>
                <a:lnTo>
                  <a:pt x="2270760" y="1144524"/>
                </a:lnTo>
                <a:close/>
              </a:path>
              <a:path w="4808220" h="1548764">
                <a:moveTo>
                  <a:pt x="2318004" y="1144524"/>
                </a:moveTo>
                <a:lnTo>
                  <a:pt x="2270760" y="1144524"/>
                </a:lnTo>
                <a:lnTo>
                  <a:pt x="2281102" y="1170431"/>
                </a:lnTo>
                <a:lnTo>
                  <a:pt x="2337816" y="1170431"/>
                </a:lnTo>
                <a:lnTo>
                  <a:pt x="2344531" y="1169074"/>
                </a:lnTo>
                <a:lnTo>
                  <a:pt x="2350389" y="1165288"/>
                </a:lnTo>
                <a:lnTo>
                  <a:pt x="2354532" y="1159502"/>
                </a:lnTo>
                <a:lnTo>
                  <a:pt x="2356104" y="1152143"/>
                </a:lnTo>
                <a:lnTo>
                  <a:pt x="2318004" y="1152143"/>
                </a:lnTo>
                <a:lnTo>
                  <a:pt x="2318004" y="1144524"/>
                </a:lnTo>
                <a:close/>
              </a:path>
              <a:path w="4808220" h="1548764">
                <a:moveTo>
                  <a:pt x="4770120" y="981455"/>
                </a:moveTo>
                <a:lnTo>
                  <a:pt x="2470404" y="981455"/>
                </a:lnTo>
                <a:lnTo>
                  <a:pt x="2463045" y="983027"/>
                </a:lnTo>
                <a:lnTo>
                  <a:pt x="2457259" y="987171"/>
                </a:lnTo>
                <a:lnTo>
                  <a:pt x="2453473" y="993028"/>
                </a:lnTo>
                <a:lnTo>
                  <a:pt x="2452116" y="999743"/>
                </a:lnTo>
                <a:lnTo>
                  <a:pt x="2452116" y="1152143"/>
                </a:lnTo>
                <a:lnTo>
                  <a:pt x="2453473" y="1159502"/>
                </a:lnTo>
                <a:lnTo>
                  <a:pt x="2457259" y="1165288"/>
                </a:lnTo>
                <a:lnTo>
                  <a:pt x="2463045" y="1169074"/>
                </a:lnTo>
                <a:lnTo>
                  <a:pt x="2470404" y="1170431"/>
                </a:lnTo>
                <a:lnTo>
                  <a:pt x="2527117" y="1170431"/>
                </a:lnTo>
                <a:lnTo>
                  <a:pt x="2534418" y="1152143"/>
                </a:lnTo>
                <a:lnTo>
                  <a:pt x="2490216" y="1152143"/>
                </a:lnTo>
                <a:lnTo>
                  <a:pt x="2470404" y="1132331"/>
                </a:lnTo>
                <a:lnTo>
                  <a:pt x="2490216" y="1132331"/>
                </a:lnTo>
                <a:lnTo>
                  <a:pt x="2490216" y="1019555"/>
                </a:lnTo>
                <a:lnTo>
                  <a:pt x="2470404" y="1019555"/>
                </a:lnTo>
                <a:lnTo>
                  <a:pt x="2490216" y="999743"/>
                </a:lnTo>
                <a:lnTo>
                  <a:pt x="4770120" y="999743"/>
                </a:lnTo>
                <a:lnTo>
                  <a:pt x="4770120" y="981455"/>
                </a:lnTo>
                <a:close/>
              </a:path>
              <a:path w="4808220" h="1548764">
                <a:moveTo>
                  <a:pt x="2573020" y="1144524"/>
                </a:moveTo>
                <a:lnTo>
                  <a:pt x="2537460" y="1144524"/>
                </a:lnTo>
                <a:lnTo>
                  <a:pt x="2554224" y="1170431"/>
                </a:lnTo>
                <a:lnTo>
                  <a:pt x="2567644" y="1170431"/>
                </a:lnTo>
                <a:lnTo>
                  <a:pt x="2572512" y="1158239"/>
                </a:lnTo>
                <a:lnTo>
                  <a:pt x="2575560" y="1153667"/>
                </a:lnTo>
                <a:lnTo>
                  <a:pt x="2574036" y="1146048"/>
                </a:lnTo>
                <a:lnTo>
                  <a:pt x="2573020" y="1144524"/>
                </a:lnTo>
                <a:close/>
              </a:path>
              <a:path w="4808220" h="1548764">
                <a:moveTo>
                  <a:pt x="2318004" y="999743"/>
                </a:moveTo>
                <a:lnTo>
                  <a:pt x="2318004" y="1152143"/>
                </a:lnTo>
                <a:lnTo>
                  <a:pt x="2337816" y="1132331"/>
                </a:lnTo>
                <a:lnTo>
                  <a:pt x="2356104" y="1132331"/>
                </a:lnTo>
                <a:lnTo>
                  <a:pt x="2356104" y="1019555"/>
                </a:lnTo>
                <a:lnTo>
                  <a:pt x="2337816" y="1019555"/>
                </a:lnTo>
                <a:lnTo>
                  <a:pt x="2318004" y="999743"/>
                </a:lnTo>
                <a:close/>
              </a:path>
              <a:path w="4808220" h="1548764">
                <a:moveTo>
                  <a:pt x="2356104" y="1132331"/>
                </a:moveTo>
                <a:lnTo>
                  <a:pt x="2337816" y="1132331"/>
                </a:lnTo>
                <a:lnTo>
                  <a:pt x="2318004" y="1152143"/>
                </a:lnTo>
                <a:lnTo>
                  <a:pt x="2356104" y="1152143"/>
                </a:lnTo>
                <a:lnTo>
                  <a:pt x="2356104" y="1132331"/>
                </a:lnTo>
                <a:close/>
              </a:path>
              <a:path w="4808220" h="1548764">
                <a:moveTo>
                  <a:pt x="2490216" y="1132331"/>
                </a:moveTo>
                <a:lnTo>
                  <a:pt x="2470404" y="1132331"/>
                </a:lnTo>
                <a:lnTo>
                  <a:pt x="2490216" y="1152143"/>
                </a:lnTo>
                <a:lnTo>
                  <a:pt x="2490216" y="1132331"/>
                </a:lnTo>
                <a:close/>
              </a:path>
              <a:path w="4808220" h="1548764">
                <a:moveTo>
                  <a:pt x="2561844" y="1132331"/>
                </a:moveTo>
                <a:lnTo>
                  <a:pt x="2490216" y="1132331"/>
                </a:lnTo>
                <a:lnTo>
                  <a:pt x="2490216" y="1152143"/>
                </a:lnTo>
                <a:lnTo>
                  <a:pt x="2534418" y="1152143"/>
                </a:lnTo>
                <a:lnTo>
                  <a:pt x="2537460" y="1144524"/>
                </a:lnTo>
                <a:lnTo>
                  <a:pt x="2573020" y="1144524"/>
                </a:lnTo>
                <a:lnTo>
                  <a:pt x="2570988" y="1141476"/>
                </a:lnTo>
                <a:lnTo>
                  <a:pt x="2566416" y="1135379"/>
                </a:lnTo>
                <a:lnTo>
                  <a:pt x="2561844" y="1132331"/>
                </a:lnTo>
                <a:close/>
              </a:path>
              <a:path w="4808220" h="1548764">
                <a:moveTo>
                  <a:pt x="4788408" y="0"/>
                </a:moveTo>
                <a:lnTo>
                  <a:pt x="19812" y="0"/>
                </a:lnTo>
                <a:lnTo>
                  <a:pt x="12215" y="1595"/>
                </a:lnTo>
                <a:lnTo>
                  <a:pt x="5905" y="5905"/>
                </a:lnTo>
                <a:lnTo>
                  <a:pt x="1595" y="12215"/>
                </a:lnTo>
                <a:lnTo>
                  <a:pt x="0" y="19812"/>
                </a:lnTo>
                <a:lnTo>
                  <a:pt x="0" y="999743"/>
                </a:lnTo>
                <a:lnTo>
                  <a:pt x="1595" y="1007340"/>
                </a:lnTo>
                <a:lnTo>
                  <a:pt x="5905" y="1013650"/>
                </a:lnTo>
                <a:lnTo>
                  <a:pt x="12215" y="1017960"/>
                </a:lnTo>
                <a:lnTo>
                  <a:pt x="19812" y="1019555"/>
                </a:lnTo>
                <a:lnTo>
                  <a:pt x="2318004" y="1019555"/>
                </a:lnTo>
                <a:lnTo>
                  <a:pt x="2318004" y="999743"/>
                </a:lnTo>
                <a:lnTo>
                  <a:pt x="38100" y="999743"/>
                </a:lnTo>
                <a:lnTo>
                  <a:pt x="19812" y="981455"/>
                </a:lnTo>
                <a:lnTo>
                  <a:pt x="38100" y="981455"/>
                </a:lnTo>
                <a:lnTo>
                  <a:pt x="38100" y="38100"/>
                </a:lnTo>
                <a:lnTo>
                  <a:pt x="19812" y="38100"/>
                </a:lnTo>
                <a:lnTo>
                  <a:pt x="38100" y="19812"/>
                </a:lnTo>
                <a:lnTo>
                  <a:pt x="4808220" y="19812"/>
                </a:lnTo>
                <a:lnTo>
                  <a:pt x="4806624" y="12215"/>
                </a:lnTo>
                <a:lnTo>
                  <a:pt x="4802314" y="5905"/>
                </a:lnTo>
                <a:lnTo>
                  <a:pt x="4796004" y="1595"/>
                </a:lnTo>
                <a:lnTo>
                  <a:pt x="4788408" y="0"/>
                </a:lnTo>
                <a:close/>
              </a:path>
              <a:path w="4808220" h="1548764">
                <a:moveTo>
                  <a:pt x="2337816" y="981455"/>
                </a:moveTo>
                <a:lnTo>
                  <a:pt x="38100" y="981455"/>
                </a:lnTo>
                <a:lnTo>
                  <a:pt x="38100" y="999743"/>
                </a:lnTo>
                <a:lnTo>
                  <a:pt x="2318004" y="999743"/>
                </a:lnTo>
                <a:lnTo>
                  <a:pt x="2337816" y="1019555"/>
                </a:lnTo>
                <a:lnTo>
                  <a:pt x="2356104" y="1019555"/>
                </a:lnTo>
                <a:lnTo>
                  <a:pt x="2356104" y="999743"/>
                </a:lnTo>
                <a:lnTo>
                  <a:pt x="2354532" y="993028"/>
                </a:lnTo>
                <a:lnTo>
                  <a:pt x="2350389" y="987171"/>
                </a:lnTo>
                <a:lnTo>
                  <a:pt x="2344531" y="983027"/>
                </a:lnTo>
                <a:lnTo>
                  <a:pt x="2337816" y="981455"/>
                </a:lnTo>
                <a:close/>
              </a:path>
              <a:path w="4808220" h="1548764">
                <a:moveTo>
                  <a:pt x="2490216" y="999743"/>
                </a:moveTo>
                <a:lnTo>
                  <a:pt x="2470404" y="1019555"/>
                </a:lnTo>
                <a:lnTo>
                  <a:pt x="2490216" y="1019555"/>
                </a:lnTo>
                <a:lnTo>
                  <a:pt x="2490216" y="999743"/>
                </a:lnTo>
                <a:close/>
              </a:path>
              <a:path w="4808220" h="1548764">
                <a:moveTo>
                  <a:pt x="4808220" y="981455"/>
                </a:moveTo>
                <a:lnTo>
                  <a:pt x="4788408" y="981455"/>
                </a:lnTo>
                <a:lnTo>
                  <a:pt x="4770120" y="999743"/>
                </a:lnTo>
                <a:lnTo>
                  <a:pt x="2490216" y="999743"/>
                </a:lnTo>
                <a:lnTo>
                  <a:pt x="2490216" y="1019555"/>
                </a:lnTo>
                <a:lnTo>
                  <a:pt x="4788408" y="1019555"/>
                </a:lnTo>
                <a:lnTo>
                  <a:pt x="4796004" y="1017960"/>
                </a:lnTo>
                <a:lnTo>
                  <a:pt x="4802314" y="1013650"/>
                </a:lnTo>
                <a:lnTo>
                  <a:pt x="4806624" y="1007340"/>
                </a:lnTo>
                <a:lnTo>
                  <a:pt x="4808220" y="999743"/>
                </a:lnTo>
                <a:lnTo>
                  <a:pt x="4808220" y="981455"/>
                </a:lnTo>
                <a:close/>
              </a:path>
              <a:path w="4808220" h="1548764">
                <a:moveTo>
                  <a:pt x="38100" y="981455"/>
                </a:moveTo>
                <a:lnTo>
                  <a:pt x="19812" y="981455"/>
                </a:lnTo>
                <a:lnTo>
                  <a:pt x="38100" y="999743"/>
                </a:lnTo>
                <a:lnTo>
                  <a:pt x="38100" y="981455"/>
                </a:lnTo>
                <a:close/>
              </a:path>
              <a:path w="4808220" h="1548764">
                <a:moveTo>
                  <a:pt x="4770120" y="19812"/>
                </a:moveTo>
                <a:lnTo>
                  <a:pt x="4770120" y="999743"/>
                </a:lnTo>
                <a:lnTo>
                  <a:pt x="4788408" y="981455"/>
                </a:lnTo>
                <a:lnTo>
                  <a:pt x="4808220" y="981455"/>
                </a:lnTo>
                <a:lnTo>
                  <a:pt x="4808220" y="38100"/>
                </a:lnTo>
                <a:lnTo>
                  <a:pt x="4788408" y="38100"/>
                </a:lnTo>
                <a:lnTo>
                  <a:pt x="4770120" y="19812"/>
                </a:lnTo>
                <a:close/>
              </a:path>
              <a:path w="4808220" h="1548764">
                <a:moveTo>
                  <a:pt x="38100" y="19812"/>
                </a:moveTo>
                <a:lnTo>
                  <a:pt x="19812" y="38100"/>
                </a:lnTo>
                <a:lnTo>
                  <a:pt x="38100" y="38100"/>
                </a:lnTo>
                <a:lnTo>
                  <a:pt x="38100" y="19812"/>
                </a:lnTo>
                <a:close/>
              </a:path>
              <a:path w="4808220" h="1548764">
                <a:moveTo>
                  <a:pt x="4770120" y="19812"/>
                </a:moveTo>
                <a:lnTo>
                  <a:pt x="38100" y="19812"/>
                </a:lnTo>
                <a:lnTo>
                  <a:pt x="38100" y="38100"/>
                </a:lnTo>
                <a:lnTo>
                  <a:pt x="4770120" y="38100"/>
                </a:lnTo>
                <a:lnTo>
                  <a:pt x="4770120" y="19812"/>
                </a:lnTo>
                <a:close/>
              </a:path>
              <a:path w="4808220" h="1548764">
                <a:moveTo>
                  <a:pt x="4808220" y="19812"/>
                </a:moveTo>
                <a:lnTo>
                  <a:pt x="4770120" y="19812"/>
                </a:lnTo>
                <a:lnTo>
                  <a:pt x="4788408" y="38100"/>
                </a:lnTo>
                <a:lnTo>
                  <a:pt x="4808220" y="38100"/>
                </a:lnTo>
                <a:lnTo>
                  <a:pt x="4808220" y="19812"/>
                </a:lnTo>
                <a:close/>
              </a:path>
            </a:pathLst>
          </a:custGeom>
          <a:solidFill>
            <a:srgbClr val="403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43868" y="2956082"/>
            <a:ext cx="3741420" cy="581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1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 GREEN </a:t>
            </a:r>
            <a:r>
              <a:rPr sz="1400" spc="-5" dirty="0">
                <a:latin typeface="Calibri"/>
                <a:cs typeface="Calibri"/>
              </a:rPr>
              <a:t>Box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5" dirty="0">
                <a:latin typeface="Calibri"/>
                <a:cs typeface="Calibri"/>
              </a:rPr>
              <a:t>SAP </a:t>
            </a:r>
            <a:r>
              <a:rPr sz="1400" spc="-10" dirty="0">
                <a:latin typeface="Calibri"/>
                <a:cs typeface="Calibri"/>
              </a:rPr>
              <a:t>status </a:t>
            </a:r>
            <a:r>
              <a:rPr sz="1400" spc="-5" dirty="0">
                <a:latin typeface="Calibri"/>
                <a:cs typeface="Calibri"/>
              </a:rPr>
              <a:t>that is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Satisfactory,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65"/>
              </a:spcBef>
            </a:pPr>
            <a:r>
              <a:rPr sz="1400" dirty="0">
                <a:latin typeface="Calibri"/>
                <a:cs typeface="Calibri"/>
              </a:rPr>
              <a:t>A </a:t>
            </a:r>
            <a:r>
              <a:rPr sz="1400" spc="-15" dirty="0">
                <a:latin typeface="Calibri"/>
                <a:cs typeface="Calibri"/>
              </a:rPr>
              <a:t>YELLOW </a:t>
            </a:r>
            <a:r>
              <a:rPr sz="1400" spc="-5" dirty="0">
                <a:latin typeface="Calibri"/>
                <a:cs typeface="Calibri"/>
              </a:rPr>
              <a:t>Box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5" dirty="0">
                <a:latin typeface="Calibri"/>
                <a:cs typeface="Calibri"/>
              </a:rPr>
              <a:t>SAP </a:t>
            </a:r>
            <a:r>
              <a:rPr sz="1400" spc="-10" dirty="0">
                <a:latin typeface="Calibri"/>
                <a:cs typeface="Calibri"/>
              </a:rPr>
              <a:t>status </a:t>
            </a:r>
            <a:r>
              <a:rPr sz="1400" spc="-5" dirty="0">
                <a:latin typeface="Calibri"/>
                <a:cs typeface="Calibri"/>
              </a:rPr>
              <a:t>is Financial </a:t>
            </a:r>
            <a:r>
              <a:rPr sz="1400" dirty="0">
                <a:latin typeface="Calibri"/>
                <a:cs typeface="Calibri"/>
              </a:rPr>
              <a:t>Aid </a:t>
            </a:r>
            <a:r>
              <a:rPr sz="1400" spc="-10" dirty="0">
                <a:latin typeface="Calibri"/>
                <a:cs typeface="Calibri"/>
              </a:rPr>
              <a:t>Warning  </a:t>
            </a:r>
            <a:r>
              <a:rPr sz="1400" dirty="0">
                <a:latin typeface="Calibri"/>
                <a:cs typeface="Calibri"/>
              </a:rPr>
              <a:t>A RED </a:t>
            </a:r>
            <a:r>
              <a:rPr sz="1400" spc="-5" dirty="0">
                <a:latin typeface="Calibri"/>
                <a:cs typeface="Calibri"/>
              </a:rPr>
              <a:t>Box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5" dirty="0">
                <a:latin typeface="Calibri"/>
                <a:cs typeface="Calibri"/>
              </a:rPr>
              <a:t>SAP </a:t>
            </a:r>
            <a:r>
              <a:rPr sz="1400" spc="-10" dirty="0">
                <a:latin typeface="Calibri"/>
                <a:cs typeface="Calibri"/>
              </a:rPr>
              <a:t>status </a:t>
            </a:r>
            <a:r>
              <a:rPr sz="1400" spc="-5" dirty="0">
                <a:latin typeface="Calibri"/>
                <a:cs typeface="Calibri"/>
              </a:rPr>
              <a:t>is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Suspended.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6264" y="3638823"/>
            <a:ext cx="39852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Click in this </a:t>
            </a:r>
            <a:r>
              <a:rPr sz="1400" spc="-10" dirty="0">
                <a:latin typeface="Calibri"/>
                <a:cs typeface="Calibri"/>
              </a:rPr>
              <a:t>box for detail </a:t>
            </a:r>
            <a:r>
              <a:rPr sz="1400" dirty="0">
                <a:latin typeface="Calibri"/>
                <a:cs typeface="Calibri"/>
              </a:rPr>
              <a:t>and </a:t>
            </a:r>
            <a:r>
              <a:rPr sz="1400" spc="-5" dirty="0">
                <a:latin typeface="Calibri"/>
                <a:cs typeface="Calibri"/>
              </a:rPr>
              <a:t>history of the SAP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status.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26" y="1981200"/>
            <a:ext cx="7315200" cy="46263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Where </a:t>
            </a:r>
            <a:r>
              <a:rPr dirty="0"/>
              <a:t>to </a:t>
            </a:r>
            <a:r>
              <a:rPr spc="-5" dirty="0"/>
              <a:t>Go</a:t>
            </a:r>
            <a:r>
              <a:rPr spc="-145" dirty="0"/>
              <a:t> </a:t>
            </a:r>
            <a:r>
              <a:rPr spc="-5" dirty="0"/>
              <a:t>(cont.)</a:t>
            </a:r>
          </a:p>
        </p:txBody>
      </p:sp>
      <p:sp>
        <p:nvSpPr>
          <p:cNvPr id="7" name="object 7"/>
          <p:cNvSpPr/>
          <p:nvPr/>
        </p:nvSpPr>
        <p:spPr>
          <a:xfrm>
            <a:off x="4676775" y="2057400"/>
            <a:ext cx="3552825" cy="1233170"/>
          </a:xfrm>
          <a:custGeom>
            <a:avLst/>
            <a:gdLst/>
            <a:ahLst/>
            <a:cxnLst/>
            <a:rect l="l" t="t" r="r" b="b"/>
            <a:pathLst>
              <a:path w="3552825" h="1233170">
                <a:moveTo>
                  <a:pt x="2084832" y="925067"/>
                </a:moveTo>
                <a:lnTo>
                  <a:pt x="1467612" y="925067"/>
                </a:lnTo>
                <a:lnTo>
                  <a:pt x="1775459" y="1232915"/>
                </a:lnTo>
                <a:lnTo>
                  <a:pt x="2084832" y="925067"/>
                </a:lnTo>
                <a:close/>
              </a:path>
              <a:path w="3552825" h="1233170">
                <a:moveTo>
                  <a:pt x="1929383" y="801624"/>
                </a:moveTo>
                <a:lnTo>
                  <a:pt x="1621535" y="801624"/>
                </a:lnTo>
                <a:lnTo>
                  <a:pt x="1621535" y="925067"/>
                </a:lnTo>
                <a:lnTo>
                  <a:pt x="1929383" y="925067"/>
                </a:lnTo>
                <a:lnTo>
                  <a:pt x="1929383" y="801624"/>
                </a:lnTo>
                <a:close/>
              </a:path>
              <a:path w="3552825" h="1233170">
                <a:moveTo>
                  <a:pt x="3552444" y="0"/>
                </a:moveTo>
                <a:lnTo>
                  <a:pt x="0" y="0"/>
                </a:lnTo>
                <a:lnTo>
                  <a:pt x="0" y="801624"/>
                </a:lnTo>
                <a:lnTo>
                  <a:pt x="3552444" y="801624"/>
                </a:lnTo>
                <a:lnTo>
                  <a:pt x="355244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7405" y="2057400"/>
            <a:ext cx="3592195" cy="1270635"/>
          </a:xfrm>
          <a:custGeom>
            <a:avLst/>
            <a:gdLst/>
            <a:ahLst/>
            <a:cxnLst/>
            <a:rect l="l" t="t" r="r" b="b"/>
            <a:pathLst>
              <a:path w="3592195" h="1270635">
                <a:moveTo>
                  <a:pt x="1623059" y="925067"/>
                </a:moveTo>
                <a:lnTo>
                  <a:pt x="1479804" y="925067"/>
                </a:lnTo>
                <a:lnTo>
                  <a:pt x="1472184" y="929639"/>
                </a:lnTo>
                <a:lnTo>
                  <a:pt x="1469136" y="935735"/>
                </a:lnTo>
                <a:lnTo>
                  <a:pt x="1467612" y="943355"/>
                </a:lnTo>
                <a:lnTo>
                  <a:pt x="1469136" y="950976"/>
                </a:lnTo>
                <a:lnTo>
                  <a:pt x="1473708" y="957071"/>
                </a:lnTo>
                <a:lnTo>
                  <a:pt x="1781556" y="1264919"/>
                </a:lnTo>
                <a:lnTo>
                  <a:pt x="1787985" y="1269206"/>
                </a:lnTo>
                <a:lnTo>
                  <a:pt x="1795271" y="1270635"/>
                </a:lnTo>
                <a:lnTo>
                  <a:pt x="1802558" y="1269206"/>
                </a:lnTo>
                <a:lnTo>
                  <a:pt x="1808988" y="1264919"/>
                </a:lnTo>
                <a:lnTo>
                  <a:pt x="1836420" y="1237488"/>
                </a:lnTo>
                <a:lnTo>
                  <a:pt x="1781556" y="1237488"/>
                </a:lnTo>
                <a:lnTo>
                  <a:pt x="1795305" y="1223805"/>
                </a:lnTo>
                <a:lnTo>
                  <a:pt x="1534668" y="963167"/>
                </a:lnTo>
                <a:lnTo>
                  <a:pt x="1487424" y="963167"/>
                </a:lnTo>
                <a:lnTo>
                  <a:pt x="1501140" y="929639"/>
                </a:lnTo>
                <a:lnTo>
                  <a:pt x="1623059" y="929639"/>
                </a:lnTo>
                <a:lnTo>
                  <a:pt x="1623059" y="925067"/>
                </a:lnTo>
                <a:close/>
              </a:path>
              <a:path w="3592195" h="1270635">
                <a:moveTo>
                  <a:pt x="1795305" y="1223805"/>
                </a:moveTo>
                <a:lnTo>
                  <a:pt x="1781556" y="1237488"/>
                </a:lnTo>
                <a:lnTo>
                  <a:pt x="1808988" y="1237488"/>
                </a:lnTo>
                <a:lnTo>
                  <a:pt x="1795305" y="1223805"/>
                </a:lnTo>
                <a:close/>
              </a:path>
              <a:path w="3592195" h="1270635">
                <a:moveTo>
                  <a:pt x="2090928" y="929639"/>
                </a:moveTo>
                <a:lnTo>
                  <a:pt x="1795305" y="1223805"/>
                </a:lnTo>
                <a:lnTo>
                  <a:pt x="1808988" y="1237488"/>
                </a:lnTo>
                <a:lnTo>
                  <a:pt x="1836420" y="1237488"/>
                </a:lnTo>
                <a:lnTo>
                  <a:pt x="2110740" y="963167"/>
                </a:lnTo>
                <a:lnTo>
                  <a:pt x="2104644" y="963167"/>
                </a:lnTo>
                <a:lnTo>
                  <a:pt x="2090928" y="929639"/>
                </a:lnTo>
                <a:close/>
              </a:path>
              <a:path w="3592195" h="1270635">
                <a:moveTo>
                  <a:pt x="1501140" y="929639"/>
                </a:moveTo>
                <a:lnTo>
                  <a:pt x="1487424" y="963167"/>
                </a:lnTo>
                <a:lnTo>
                  <a:pt x="1534668" y="963167"/>
                </a:lnTo>
                <a:lnTo>
                  <a:pt x="1501140" y="929639"/>
                </a:lnTo>
                <a:close/>
              </a:path>
              <a:path w="3592195" h="1270635">
                <a:moveTo>
                  <a:pt x="1623059" y="929639"/>
                </a:moveTo>
                <a:lnTo>
                  <a:pt x="1501140" y="929639"/>
                </a:lnTo>
                <a:lnTo>
                  <a:pt x="1534668" y="963167"/>
                </a:lnTo>
                <a:lnTo>
                  <a:pt x="1641347" y="963167"/>
                </a:lnTo>
                <a:lnTo>
                  <a:pt x="1648944" y="961572"/>
                </a:lnTo>
                <a:lnTo>
                  <a:pt x="1655254" y="957262"/>
                </a:lnTo>
                <a:lnTo>
                  <a:pt x="1659564" y="950952"/>
                </a:lnTo>
                <a:lnTo>
                  <a:pt x="1661159" y="943355"/>
                </a:lnTo>
                <a:lnTo>
                  <a:pt x="1623059" y="943355"/>
                </a:lnTo>
                <a:lnTo>
                  <a:pt x="1623059" y="929639"/>
                </a:lnTo>
                <a:close/>
              </a:path>
              <a:path w="3592195" h="1270635">
                <a:moveTo>
                  <a:pt x="3553968" y="800100"/>
                </a:moveTo>
                <a:lnTo>
                  <a:pt x="1949195" y="800100"/>
                </a:lnTo>
                <a:lnTo>
                  <a:pt x="1942480" y="801695"/>
                </a:lnTo>
                <a:lnTo>
                  <a:pt x="1936622" y="806005"/>
                </a:lnTo>
                <a:lnTo>
                  <a:pt x="1932479" y="812315"/>
                </a:lnTo>
                <a:lnTo>
                  <a:pt x="1930908" y="819912"/>
                </a:lnTo>
                <a:lnTo>
                  <a:pt x="1930908" y="943355"/>
                </a:lnTo>
                <a:lnTo>
                  <a:pt x="1932495" y="950976"/>
                </a:lnTo>
                <a:lnTo>
                  <a:pt x="1936623" y="957262"/>
                </a:lnTo>
                <a:lnTo>
                  <a:pt x="1942480" y="961572"/>
                </a:lnTo>
                <a:lnTo>
                  <a:pt x="1949195" y="963167"/>
                </a:lnTo>
                <a:lnTo>
                  <a:pt x="2057234" y="963167"/>
                </a:lnTo>
                <a:lnTo>
                  <a:pt x="2077144" y="943355"/>
                </a:lnTo>
                <a:lnTo>
                  <a:pt x="1969008" y="943355"/>
                </a:lnTo>
                <a:lnTo>
                  <a:pt x="1949195" y="925067"/>
                </a:lnTo>
                <a:lnTo>
                  <a:pt x="1969008" y="925067"/>
                </a:lnTo>
                <a:lnTo>
                  <a:pt x="1969008" y="838200"/>
                </a:lnTo>
                <a:lnTo>
                  <a:pt x="1949195" y="838200"/>
                </a:lnTo>
                <a:lnTo>
                  <a:pt x="1969008" y="819912"/>
                </a:lnTo>
                <a:lnTo>
                  <a:pt x="3553968" y="819912"/>
                </a:lnTo>
                <a:lnTo>
                  <a:pt x="3553968" y="800100"/>
                </a:lnTo>
                <a:close/>
              </a:path>
              <a:path w="3592195" h="1270635">
                <a:moveTo>
                  <a:pt x="2118360" y="929639"/>
                </a:moveTo>
                <a:lnTo>
                  <a:pt x="2090928" y="929639"/>
                </a:lnTo>
                <a:lnTo>
                  <a:pt x="2104644" y="963167"/>
                </a:lnTo>
                <a:lnTo>
                  <a:pt x="2110740" y="963167"/>
                </a:lnTo>
                <a:lnTo>
                  <a:pt x="2122932" y="950976"/>
                </a:lnTo>
                <a:lnTo>
                  <a:pt x="2124456" y="943355"/>
                </a:lnTo>
                <a:lnTo>
                  <a:pt x="2121408" y="935735"/>
                </a:lnTo>
                <a:lnTo>
                  <a:pt x="2118360" y="929639"/>
                </a:lnTo>
                <a:close/>
              </a:path>
              <a:path w="3592195" h="1270635">
                <a:moveTo>
                  <a:pt x="1623059" y="819912"/>
                </a:moveTo>
                <a:lnTo>
                  <a:pt x="1623059" y="943355"/>
                </a:lnTo>
                <a:lnTo>
                  <a:pt x="1641347" y="925067"/>
                </a:lnTo>
                <a:lnTo>
                  <a:pt x="1661159" y="925067"/>
                </a:lnTo>
                <a:lnTo>
                  <a:pt x="1661159" y="838200"/>
                </a:lnTo>
                <a:lnTo>
                  <a:pt x="1641347" y="838200"/>
                </a:lnTo>
                <a:lnTo>
                  <a:pt x="1623059" y="819912"/>
                </a:lnTo>
                <a:close/>
              </a:path>
              <a:path w="3592195" h="1270635">
                <a:moveTo>
                  <a:pt x="1661159" y="925067"/>
                </a:moveTo>
                <a:lnTo>
                  <a:pt x="1641347" y="925067"/>
                </a:lnTo>
                <a:lnTo>
                  <a:pt x="1623059" y="943355"/>
                </a:lnTo>
                <a:lnTo>
                  <a:pt x="1661159" y="943355"/>
                </a:lnTo>
                <a:lnTo>
                  <a:pt x="1661159" y="925067"/>
                </a:lnTo>
                <a:close/>
              </a:path>
              <a:path w="3592195" h="1270635">
                <a:moveTo>
                  <a:pt x="1969008" y="925067"/>
                </a:moveTo>
                <a:lnTo>
                  <a:pt x="1949195" y="925067"/>
                </a:lnTo>
                <a:lnTo>
                  <a:pt x="1969008" y="943355"/>
                </a:lnTo>
                <a:lnTo>
                  <a:pt x="1969008" y="925067"/>
                </a:lnTo>
                <a:close/>
              </a:path>
              <a:path w="3592195" h="1270635">
                <a:moveTo>
                  <a:pt x="2112264" y="925067"/>
                </a:moveTo>
                <a:lnTo>
                  <a:pt x="1969008" y="925067"/>
                </a:lnTo>
                <a:lnTo>
                  <a:pt x="1969008" y="943355"/>
                </a:lnTo>
                <a:lnTo>
                  <a:pt x="2077144" y="943355"/>
                </a:lnTo>
                <a:lnTo>
                  <a:pt x="2090928" y="929639"/>
                </a:lnTo>
                <a:lnTo>
                  <a:pt x="2118360" y="929639"/>
                </a:lnTo>
                <a:lnTo>
                  <a:pt x="2112264" y="925067"/>
                </a:lnTo>
                <a:close/>
              </a:path>
              <a:path w="3592195" h="1270635">
                <a:moveTo>
                  <a:pt x="3572255" y="0"/>
                </a:moveTo>
                <a:lnTo>
                  <a:pt x="19812" y="0"/>
                </a:lnTo>
                <a:lnTo>
                  <a:pt x="12215" y="1357"/>
                </a:lnTo>
                <a:lnTo>
                  <a:pt x="5905" y="5143"/>
                </a:lnTo>
                <a:lnTo>
                  <a:pt x="1595" y="10929"/>
                </a:lnTo>
                <a:lnTo>
                  <a:pt x="0" y="18287"/>
                </a:lnTo>
                <a:lnTo>
                  <a:pt x="0" y="819912"/>
                </a:lnTo>
                <a:lnTo>
                  <a:pt x="1595" y="827270"/>
                </a:lnTo>
                <a:lnTo>
                  <a:pt x="5905" y="833056"/>
                </a:lnTo>
                <a:lnTo>
                  <a:pt x="12215" y="836842"/>
                </a:lnTo>
                <a:lnTo>
                  <a:pt x="19812" y="838200"/>
                </a:lnTo>
                <a:lnTo>
                  <a:pt x="1623059" y="838200"/>
                </a:lnTo>
                <a:lnTo>
                  <a:pt x="1623059" y="819912"/>
                </a:lnTo>
                <a:lnTo>
                  <a:pt x="38100" y="819912"/>
                </a:lnTo>
                <a:lnTo>
                  <a:pt x="19812" y="800100"/>
                </a:lnTo>
                <a:lnTo>
                  <a:pt x="38100" y="800100"/>
                </a:lnTo>
                <a:lnTo>
                  <a:pt x="38100" y="38100"/>
                </a:lnTo>
                <a:lnTo>
                  <a:pt x="19812" y="38100"/>
                </a:lnTo>
                <a:lnTo>
                  <a:pt x="38100" y="18287"/>
                </a:lnTo>
                <a:lnTo>
                  <a:pt x="3592068" y="18287"/>
                </a:lnTo>
                <a:lnTo>
                  <a:pt x="3590472" y="10929"/>
                </a:lnTo>
                <a:lnTo>
                  <a:pt x="3586162" y="5143"/>
                </a:lnTo>
                <a:lnTo>
                  <a:pt x="3579852" y="1357"/>
                </a:lnTo>
                <a:lnTo>
                  <a:pt x="3572255" y="0"/>
                </a:lnTo>
                <a:close/>
              </a:path>
              <a:path w="3592195" h="1270635">
                <a:moveTo>
                  <a:pt x="1641347" y="800100"/>
                </a:moveTo>
                <a:lnTo>
                  <a:pt x="38100" y="800100"/>
                </a:lnTo>
                <a:lnTo>
                  <a:pt x="38100" y="819912"/>
                </a:lnTo>
                <a:lnTo>
                  <a:pt x="1623059" y="819912"/>
                </a:lnTo>
                <a:lnTo>
                  <a:pt x="1641347" y="838200"/>
                </a:lnTo>
                <a:lnTo>
                  <a:pt x="1661159" y="838200"/>
                </a:lnTo>
                <a:lnTo>
                  <a:pt x="1661159" y="819912"/>
                </a:lnTo>
                <a:lnTo>
                  <a:pt x="1659564" y="812315"/>
                </a:lnTo>
                <a:lnTo>
                  <a:pt x="1655254" y="806005"/>
                </a:lnTo>
                <a:lnTo>
                  <a:pt x="1648944" y="801695"/>
                </a:lnTo>
                <a:lnTo>
                  <a:pt x="1641347" y="800100"/>
                </a:lnTo>
                <a:close/>
              </a:path>
              <a:path w="3592195" h="1270635">
                <a:moveTo>
                  <a:pt x="1969008" y="819912"/>
                </a:moveTo>
                <a:lnTo>
                  <a:pt x="1949195" y="838200"/>
                </a:lnTo>
                <a:lnTo>
                  <a:pt x="1969008" y="838200"/>
                </a:lnTo>
                <a:lnTo>
                  <a:pt x="1969008" y="819912"/>
                </a:lnTo>
                <a:close/>
              </a:path>
              <a:path w="3592195" h="1270635">
                <a:moveTo>
                  <a:pt x="3592068" y="800100"/>
                </a:moveTo>
                <a:lnTo>
                  <a:pt x="3572255" y="800100"/>
                </a:lnTo>
                <a:lnTo>
                  <a:pt x="3553968" y="819912"/>
                </a:lnTo>
                <a:lnTo>
                  <a:pt x="1969008" y="819912"/>
                </a:lnTo>
                <a:lnTo>
                  <a:pt x="1969008" y="838200"/>
                </a:lnTo>
                <a:lnTo>
                  <a:pt x="3572255" y="838200"/>
                </a:lnTo>
                <a:lnTo>
                  <a:pt x="3579852" y="836842"/>
                </a:lnTo>
                <a:lnTo>
                  <a:pt x="3586162" y="833056"/>
                </a:lnTo>
                <a:lnTo>
                  <a:pt x="3590472" y="827270"/>
                </a:lnTo>
                <a:lnTo>
                  <a:pt x="3592068" y="819912"/>
                </a:lnTo>
                <a:lnTo>
                  <a:pt x="3592068" y="800100"/>
                </a:lnTo>
                <a:close/>
              </a:path>
              <a:path w="3592195" h="1270635">
                <a:moveTo>
                  <a:pt x="38100" y="800100"/>
                </a:moveTo>
                <a:lnTo>
                  <a:pt x="19812" y="800100"/>
                </a:lnTo>
                <a:lnTo>
                  <a:pt x="38100" y="819912"/>
                </a:lnTo>
                <a:lnTo>
                  <a:pt x="38100" y="800100"/>
                </a:lnTo>
                <a:close/>
              </a:path>
              <a:path w="3592195" h="1270635">
                <a:moveTo>
                  <a:pt x="3553968" y="18287"/>
                </a:moveTo>
                <a:lnTo>
                  <a:pt x="3553968" y="819912"/>
                </a:lnTo>
                <a:lnTo>
                  <a:pt x="3572255" y="800100"/>
                </a:lnTo>
                <a:lnTo>
                  <a:pt x="3592068" y="800100"/>
                </a:lnTo>
                <a:lnTo>
                  <a:pt x="3592068" y="38100"/>
                </a:lnTo>
                <a:lnTo>
                  <a:pt x="3572255" y="38100"/>
                </a:lnTo>
                <a:lnTo>
                  <a:pt x="3553968" y="18287"/>
                </a:lnTo>
                <a:close/>
              </a:path>
              <a:path w="3592195" h="1270635">
                <a:moveTo>
                  <a:pt x="38100" y="18287"/>
                </a:moveTo>
                <a:lnTo>
                  <a:pt x="19812" y="38100"/>
                </a:lnTo>
                <a:lnTo>
                  <a:pt x="38100" y="38100"/>
                </a:lnTo>
                <a:lnTo>
                  <a:pt x="38100" y="18287"/>
                </a:lnTo>
                <a:close/>
              </a:path>
              <a:path w="3592195" h="1270635">
                <a:moveTo>
                  <a:pt x="3553968" y="18287"/>
                </a:moveTo>
                <a:lnTo>
                  <a:pt x="38100" y="18287"/>
                </a:lnTo>
                <a:lnTo>
                  <a:pt x="38100" y="38100"/>
                </a:lnTo>
                <a:lnTo>
                  <a:pt x="3553968" y="38100"/>
                </a:lnTo>
                <a:lnTo>
                  <a:pt x="3553968" y="18287"/>
                </a:lnTo>
                <a:close/>
              </a:path>
              <a:path w="3592195" h="1270635">
                <a:moveTo>
                  <a:pt x="3592068" y="18287"/>
                </a:moveTo>
                <a:lnTo>
                  <a:pt x="3553968" y="18287"/>
                </a:lnTo>
                <a:lnTo>
                  <a:pt x="3572255" y="38100"/>
                </a:lnTo>
                <a:lnTo>
                  <a:pt x="3592068" y="38100"/>
                </a:lnTo>
                <a:lnTo>
                  <a:pt x="3592068" y="18287"/>
                </a:lnTo>
                <a:close/>
              </a:path>
            </a:pathLst>
          </a:custGeom>
          <a:solidFill>
            <a:srgbClr val="403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75550" y="2110319"/>
            <a:ext cx="7006196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2960" marR="2973705" indent="-2540" algn="ctr">
              <a:lnSpc>
                <a:spcPct val="100000"/>
              </a:lnSpc>
              <a:spcBef>
                <a:spcPts val="1870"/>
              </a:spcBef>
            </a:pP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student </a:t>
            </a:r>
            <a:r>
              <a:rPr sz="1400" spc="-5" dirty="0">
                <a:latin typeface="Calibri"/>
                <a:cs typeface="Calibri"/>
              </a:rPr>
              <a:t>can see </a:t>
            </a:r>
            <a:r>
              <a:rPr sz="1400" dirty="0">
                <a:latin typeface="Calibri"/>
                <a:cs typeface="Calibri"/>
              </a:rPr>
              <a:t>when </a:t>
            </a:r>
            <a:r>
              <a:rPr sz="1400" spc="-5" dirty="0">
                <a:latin typeface="Calibri"/>
                <a:cs typeface="Calibri"/>
              </a:rPr>
              <a:t>their SAP </a:t>
            </a:r>
            <a:r>
              <a:rPr sz="1400" spc="-10" dirty="0">
                <a:latin typeface="Calibri"/>
                <a:cs typeface="Calibri"/>
              </a:rPr>
              <a:t>status </a:t>
            </a:r>
            <a:r>
              <a:rPr sz="1400" spc="-5" dirty="0">
                <a:latin typeface="Calibri"/>
                <a:cs typeface="Calibri"/>
              </a:rPr>
              <a:t>was  </a:t>
            </a:r>
            <a:r>
              <a:rPr sz="1400" spc="-10" dirty="0">
                <a:latin typeface="Calibri"/>
                <a:cs typeface="Calibri"/>
              </a:rPr>
              <a:t>calculated, </a:t>
            </a:r>
            <a:r>
              <a:rPr sz="1400" spc="-5" dirty="0">
                <a:latin typeface="Calibri"/>
                <a:cs typeface="Calibri"/>
              </a:rPr>
              <a:t>the term it was </a:t>
            </a:r>
            <a:r>
              <a:rPr sz="1400" spc="-10" dirty="0">
                <a:latin typeface="Calibri"/>
                <a:cs typeface="Calibri"/>
              </a:rPr>
              <a:t>calculated, </a:t>
            </a:r>
            <a:r>
              <a:rPr sz="1400" dirty="0">
                <a:latin typeface="Calibri"/>
                <a:cs typeface="Calibri"/>
              </a:rPr>
              <a:t>and </a:t>
            </a:r>
            <a:r>
              <a:rPr sz="1400" spc="-5" dirty="0">
                <a:latin typeface="Calibri"/>
                <a:cs typeface="Calibri"/>
              </a:rPr>
              <a:t>the  </a:t>
            </a:r>
            <a:r>
              <a:rPr sz="1400" spc="-10" dirty="0">
                <a:latin typeface="Calibri"/>
                <a:cs typeface="Calibri"/>
              </a:rPr>
              <a:t>program </a:t>
            </a:r>
            <a:r>
              <a:rPr sz="1400" spc="-5" dirty="0">
                <a:latin typeface="Calibri"/>
                <a:cs typeface="Calibri"/>
              </a:rPr>
              <a:t>on </a:t>
            </a:r>
            <a:r>
              <a:rPr sz="1400" dirty="0">
                <a:latin typeface="Calibri"/>
                <a:cs typeface="Calibri"/>
              </a:rPr>
              <a:t>which </a:t>
            </a:r>
            <a:r>
              <a:rPr sz="1400" spc="-5" dirty="0">
                <a:latin typeface="Calibri"/>
                <a:cs typeface="Calibri"/>
              </a:rPr>
              <a:t>it was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calculated.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11" y="2109894"/>
            <a:ext cx="8243888" cy="24563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9623" y="987196"/>
            <a:ext cx="489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Where </a:t>
            </a:r>
            <a:r>
              <a:rPr dirty="0"/>
              <a:t>to </a:t>
            </a:r>
            <a:r>
              <a:rPr spc="-5" dirty="0"/>
              <a:t>Go</a:t>
            </a:r>
            <a:r>
              <a:rPr spc="-145" dirty="0"/>
              <a:t> </a:t>
            </a:r>
            <a:r>
              <a:rPr spc="-5" dirty="0"/>
              <a:t>(cont.)</a:t>
            </a:r>
          </a:p>
        </p:txBody>
      </p:sp>
      <p:sp>
        <p:nvSpPr>
          <p:cNvPr id="7" name="object 7"/>
          <p:cNvSpPr/>
          <p:nvPr/>
        </p:nvSpPr>
        <p:spPr>
          <a:xfrm>
            <a:off x="5160264" y="2798064"/>
            <a:ext cx="3672840" cy="944880"/>
          </a:xfrm>
          <a:custGeom>
            <a:avLst/>
            <a:gdLst/>
            <a:ahLst/>
            <a:cxnLst/>
            <a:rect l="l" t="t" r="r" b="b"/>
            <a:pathLst>
              <a:path w="3672840" h="944879">
                <a:moveTo>
                  <a:pt x="3672840" y="589788"/>
                </a:moveTo>
                <a:lnTo>
                  <a:pt x="1286256" y="589788"/>
                </a:lnTo>
                <a:lnTo>
                  <a:pt x="1286256" y="944880"/>
                </a:lnTo>
                <a:lnTo>
                  <a:pt x="3672840" y="944880"/>
                </a:lnTo>
                <a:lnTo>
                  <a:pt x="3672840" y="589788"/>
                </a:lnTo>
                <a:close/>
              </a:path>
              <a:path w="3672840" h="944879">
                <a:moveTo>
                  <a:pt x="236220" y="236220"/>
                </a:moveTo>
                <a:lnTo>
                  <a:pt x="0" y="472439"/>
                </a:lnTo>
                <a:lnTo>
                  <a:pt x="236220" y="708660"/>
                </a:lnTo>
                <a:lnTo>
                  <a:pt x="236220" y="589788"/>
                </a:lnTo>
                <a:lnTo>
                  <a:pt x="3672840" y="589788"/>
                </a:lnTo>
                <a:lnTo>
                  <a:pt x="3672840" y="353568"/>
                </a:lnTo>
                <a:lnTo>
                  <a:pt x="236220" y="353568"/>
                </a:lnTo>
                <a:lnTo>
                  <a:pt x="236220" y="236220"/>
                </a:lnTo>
                <a:close/>
              </a:path>
              <a:path w="3672840" h="944879">
                <a:moveTo>
                  <a:pt x="3672840" y="0"/>
                </a:moveTo>
                <a:lnTo>
                  <a:pt x="1286256" y="0"/>
                </a:lnTo>
                <a:lnTo>
                  <a:pt x="1286256" y="353568"/>
                </a:lnTo>
                <a:lnTo>
                  <a:pt x="3672840" y="353568"/>
                </a:lnTo>
                <a:lnTo>
                  <a:pt x="367284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4355" y="2778251"/>
            <a:ext cx="3718560" cy="982980"/>
          </a:xfrm>
          <a:custGeom>
            <a:avLst/>
            <a:gdLst/>
            <a:ahLst/>
            <a:cxnLst/>
            <a:rect l="l" t="t" r="r" b="b"/>
            <a:pathLst>
              <a:path w="3718559" h="982979">
                <a:moveTo>
                  <a:pt x="1293876" y="609600"/>
                </a:moveTo>
                <a:lnTo>
                  <a:pt x="1293876" y="982980"/>
                </a:lnTo>
                <a:lnTo>
                  <a:pt x="3718560" y="982980"/>
                </a:lnTo>
                <a:lnTo>
                  <a:pt x="3718560" y="964692"/>
                </a:lnTo>
                <a:lnTo>
                  <a:pt x="1331976" y="964692"/>
                </a:lnTo>
                <a:lnTo>
                  <a:pt x="1312164" y="944880"/>
                </a:lnTo>
                <a:lnTo>
                  <a:pt x="1331976" y="944880"/>
                </a:lnTo>
                <a:lnTo>
                  <a:pt x="1331976" y="629412"/>
                </a:lnTo>
                <a:lnTo>
                  <a:pt x="1312164" y="629412"/>
                </a:lnTo>
                <a:lnTo>
                  <a:pt x="1293876" y="609600"/>
                </a:lnTo>
                <a:close/>
              </a:path>
              <a:path w="3718559" h="982979">
                <a:moveTo>
                  <a:pt x="1331976" y="944880"/>
                </a:moveTo>
                <a:lnTo>
                  <a:pt x="1312164" y="944880"/>
                </a:lnTo>
                <a:lnTo>
                  <a:pt x="1331976" y="964692"/>
                </a:lnTo>
                <a:lnTo>
                  <a:pt x="1331976" y="944880"/>
                </a:lnTo>
                <a:close/>
              </a:path>
              <a:path w="3718559" h="982979">
                <a:moveTo>
                  <a:pt x="3680460" y="944880"/>
                </a:moveTo>
                <a:lnTo>
                  <a:pt x="1331976" y="944880"/>
                </a:lnTo>
                <a:lnTo>
                  <a:pt x="1331976" y="964692"/>
                </a:lnTo>
                <a:lnTo>
                  <a:pt x="3680460" y="964692"/>
                </a:lnTo>
                <a:lnTo>
                  <a:pt x="3680460" y="944880"/>
                </a:lnTo>
                <a:close/>
              </a:path>
              <a:path w="3718559" h="982979">
                <a:moveTo>
                  <a:pt x="3680460" y="19812"/>
                </a:moveTo>
                <a:lnTo>
                  <a:pt x="3680460" y="964692"/>
                </a:lnTo>
                <a:lnTo>
                  <a:pt x="3698748" y="944880"/>
                </a:lnTo>
                <a:lnTo>
                  <a:pt x="3718560" y="944880"/>
                </a:lnTo>
                <a:lnTo>
                  <a:pt x="3718560" y="38100"/>
                </a:lnTo>
                <a:lnTo>
                  <a:pt x="3698748" y="38100"/>
                </a:lnTo>
                <a:lnTo>
                  <a:pt x="3680460" y="19812"/>
                </a:lnTo>
                <a:close/>
              </a:path>
              <a:path w="3718559" h="982979">
                <a:moveTo>
                  <a:pt x="3718560" y="944880"/>
                </a:moveTo>
                <a:lnTo>
                  <a:pt x="3698748" y="944880"/>
                </a:lnTo>
                <a:lnTo>
                  <a:pt x="3680460" y="964692"/>
                </a:lnTo>
                <a:lnTo>
                  <a:pt x="3718560" y="964692"/>
                </a:lnTo>
                <a:lnTo>
                  <a:pt x="3718560" y="944880"/>
                </a:lnTo>
                <a:close/>
              </a:path>
              <a:path w="3718559" h="982979">
                <a:moveTo>
                  <a:pt x="281940" y="210312"/>
                </a:moveTo>
                <a:lnTo>
                  <a:pt x="0" y="492251"/>
                </a:lnTo>
                <a:lnTo>
                  <a:pt x="281940" y="774192"/>
                </a:lnTo>
                <a:lnTo>
                  <a:pt x="281940" y="728472"/>
                </a:lnTo>
                <a:lnTo>
                  <a:pt x="243840" y="728472"/>
                </a:lnTo>
                <a:lnTo>
                  <a:pt x="243840" y="682752"/>
                </a:lnTo>
                <a:lnTo>
                  <a:pt x="67056" y="505968"/>
                </a:lnTo>
                <a:lnTo>
                  <a:pt x="39624" y="505968"/>
                </a:lnTo>
                <a:lnTo>
                  <a:pt x="39624" y="478536"/>
                </a:lnTo>
                <a:lnTo>
                  <a:pt x="67056" y="478536"/>
                </a:lnTo>
                <a:lnTo>
                  <a:pt x="243840" y="301751"/>
                </a:lnTo>
                <a:lnTo>
                  <a:pt x="243840" y="256032"/>
                </a:lnTo>
                <a:lnTo>
                  <a:pt x="281940" y="256032"/>
                </a:lnTo>
                <a:lnTo>
                  <a:pt x="281940" y="210312"/>
                </a:lnTo>
                <a:close/>
              </a:path>
              <a:path w="3718559" h="982979">
                <a:moveTo>
                  <a:pt x="243840" y="682752"/>
                </a:moveTo>
                <a:lnTo>
                  <a:pt x="243840" y="728472"/>
                </a:lnTo>
                <a:lnTo>
                  <a:pt x="275844" y="714756"/>
                </a:lnTo>
                <a:lnTo>
                  <a:pt x="243840" y="682752"/>
                </a:lnTo>
                <a:close/>
              </a:path>
              <a:path w="3718559" h="982979">
                <a:moveTo>
                  <a:pt x="1331976" y="591312"/>
                </a:moveTo>
                <a:lnTo>
                  <a:pt x="243840" y="591312"/>
                </a:lnTo>
                <a:lnTo>
                  <a:pt x="243840" y="682752"/>
                </a:lnTo>
                <a:lnTo>
                  <a:pt x="275844" y="714756"/>
                </a:lnTo>
                <a:lnTo>
                  <a:pt x="243840" y="728472"/>
                </a:lnTo>
                <a:lnTo>
                  <a:pt x="281940" y="728472"/>
                </a:lnTo>
                <a:lnTo>
                  <a:pt x="281940" y="629412"/>
                </a:lnTo>
                <a:lnTo>
                  <a:pt x="262128" y="629412"/>
                </a:lnTo>
                <a:lnTo>
                  <a:pt x="281940" y="609600"/>
                </a:lnTo>
                <a:lnTo>
                  <a:pt x="1331976" y="609600"/>
                </a:lnTo>
                <a:lnTo>
                  <a:pt x="1331976" y="591312"/>
                </a:lnTo>
                <a:close/>
              </a:path>
              <a:path w="3718559" h="982979">
                <a:moveTo>
                  <a:pt x="281940" y="609600"/>
                </a:moveTo>
                <a:lnTo>
                  <a:pt x="262128" y="629412"/>
                </a:lnTo>
                <a:lnTo>
                  <a:pt x="281940" y="629412"/>
                </a:lnTo>
                <a:lnTo>
                  <a:pt x="281940" y="609600"/>
                </a:lnTo>
                <a:close/>
              </a:path>
              <a:path w="3718559" h="982979">
                <a:moveTo>
                  <a:pt x="1293876" y="609600"/>
                </a:moveTo>
                <a:lnTo>
                  <a:pt x="281940" y="609600"/>
                </a:lnTo>
                <a:lnTo>
                  <a:pt x="281940" y="629412"/>
                </a:lnTo>
                <a:lnTo>
                  <a:pt x="1293876" y="629412"/>
                </a:lnTo>
                <a:lnTo>
                  <a:pt x="1293876" y="609600"/>
                </a:lnTo>
                <a:close/>
              </a:path>
              <a:path w="3718559" h="982979">
                <a:moveTo>
                  <a:pt x="1331976" y="609600"/>
                </a:moveTo>
                <a:lnTo>
                  <a:pt x="1293876" y="609600"/>
                </a:lnTo>
                <a:lnTo>
                  <a:pt x="1312164" y="629412"/>
                </a:lnTo>
                <a:lnTo>
                  <a:pt x="1331976" y="629412"/>
                </a:lnTo>
                <a:lnTo>
                  <a:pt x="1331976" y="609600"/>
                </a:lnTo>
                <a:close/>
              </a:path>
              <a:path w="3718559" h="982979">
                <a:moveTo>
                  <a:pt x="39624" y="478536"/>
                </a:moveTo>
                <a:lnTo>
                  <a:pt x="39624" y="505968"/>
                </a:lnTo>
                <a:lnTo>
                  <a:pt x="53340" y="492251"/>
                </a:lnTo>
                <a:lnTo>
                  <a:pt x="39624" y="478536"/>
                </a:lnTo>
                <a:close/>
              </a:path>
              <a:path w="3718559" h="982979">
                <a:moveTo>
                  <a:pt x="53339" y="492251"/>
                </a:moveTo>
                <a:lnTo>
                  <a:pt x="39624" y="505968"/>
                </a:lnTo>
                <a:lnTo>
                  <a:pt x="67056" y="505968"/>
                </a:lnTo>
                <a:lnTo>
                  <a:pt x="53339" y="492251"/>
                </a:lnTo>
                <a:close/>
              </a:path>
              <a:path w="3718559" h="982979">
                <a:moveTo>
                  <a:pt x="67056" y="478536"/>
                </a:moveTo>
                <a:lnTo>
                  <a:pt x="39624" y="478536"/>
                </a:lnTo>
                <a:lnTo>
                  <a:pt x="53339" y="492251"/>
                </a:lnTo>
                <a:lnTo>
                  <a:pt x="67056" y="478536"/>
                </a:lnTo>
                <a:close/>
              </a:path>
              <a:path w="3718559" h="982979">
                <a:moveTo>
                  <a:pt x="281940" y="256032"/>
                </a:moveTo>
                <a:lnTo>
                  <a:pt x="243840" y="256032"/>
                </a:lnTo>
                <a:lnTo>
                  <a:pt x="275844" y="269748"/>
                </a:lnTo>
                <a:lnTo>
                  <a:pt x="243840" y="301751"/>
                </a:lnTo>
                <a:lnTo>
                  <a:pt x="243840" y="393192"/>
                </a:lnTo>
                <a:lnTo>
                  <a:pt x="1331976" y="393192"/>
                </a:lnTo>
                <a:lnTo>
                  <a:pt x="1331976" y="373380"/>
                </a:lnTo>
                <a:lnTo>
                  <a:pt x="281940" y="373380"/>
                </a:lnTo>
                <a:lnTo>
                  <a:pt x="262128" y="355092"/>
                </a:lnTo>
                <a:lnTo>
                  <a:pt x="281940" y="355092"/>
                </a:lnTo>
                <a:lnTo>
                  <a:pt x="281940" y="256032"/>
                </a:lnTo>
                <a:close/>
              </a:path>
              <a:path w="3718559" h="982979">
                <a:moveTo>
                  <a:pt x="281940" y="355092"/>
                </a:moveTo>
                <a:lnTo>
                  <a:pt x="262128" y="355092"/>
                </a:lnTo>
                <a:lnTo>
                  <a:pt x="281940" y="373380"/>
                </a:lnTo>
                <a:lnTo>
                  <a:pt x="281940" y="355092"/>
                </a:lnTo>
                <a:close/>
              </a:path>
              <a:path w="3718559" h="982979">
                <a:moveTo>
                  <a:pt x="1293876" y="355092"/>
                </a:moveTo>
                <a:lnTo>
                  <a:pt x="281940" y="355092"/>
                </a:lnTo>
                <a:lnTo>
                  <a:pt x="281940" y="373380"/>
                </a:lnTo>
                <a:lnTo>
                  <a:pt x="1293876" y="373380"/>
                </a:lnTo>
                <a:lnTo>
                  <a:pt x="1293876" y="355092"/>
                </a:lnTo>
                <a:close/>
              </a:path>
              <a:path w="3718559" h="982979">
                <a:moveTo>
                  <a:pt x="3718560" y="0"/>
                </a:moveTo>
                <a:lnTo>
                  <a:pt x="1293876" y="0"/>
                </a:lnTo>
                <a:lnTo>
                  <a:pt x="1293876" y="373380"/>
                </a:lnTo>
                <a:lnTo>
                  <a:pt x="1312164" y="355092"/>
                </a:lnTo>
                <a:lnTo>
                  <a:pt x="1331976" y="355092"/>
                </a:lnTo>
                <a:lnTo>
                  <a:pt x="1331976" y="38100"/>
                </a:lnTo>
                <a:lnTo>
                  <a:pt x="1312164" y="38100"/>
                </a:lnTo>
                <a:lnTo>
                  <a:pt x="1331976" y="19812"/>
                </a:lnTo>
                <a:lnTo>
                  <a:pt x="3718560" y="19812"/>
                </a:lnTo>
                <a:lnTo>
                  <a:pt x="3718560" y="0"/>
                </a:lnTo>
                <a:close/>
              </a:path>
              <a:path w="3718559" h="982979">
                <a:moveTo>
                  <a:pt x="1331976" y="355092"/>
                </a:moveTo>
                <a:lnTo>
                  <a:pt x="1312164" y="355092"/>
                </a:lnTo>
                <a:lnTo>
                  <a:pt x="1293876" y="373380"/>
                </a:lnTo>
                <a:lnTo>
                  <a:pt x="1331976" y="373380"/>
                </a:lnTo>
                <a:lnTo>
                  <a:pt x="1331976" y="355092"/>
                </a:lnTo>
                <a:close/>
              </a:path>
              <a:path w="3718559" h="982979">
                <a:moveTo>
                  <a:pt x="243840" y="256032"/>
                </a:moveTo>
                <a:lnTo>
                  <a:pt x="243840" y="301751"/>
                </a:lnTo>
                <a:lnTo>
                  <a:pt x="275844" y="269748"/>
                </a:lnTo>
                <a:lnTo>
                  <a:pt x="243840" y="256032"/>
                </a:lnTo>
                <a:close/>
              </a:path>
              <a:path w="3718559" h="982979">
                <a:moveTo>
                  <a:pt x="1331976" y="19812"/>
                </a:moveTo>
                <a:lnTo>
                  <a:pt x="1312164" y="38100"/>
                </a:lnTo>
                <a:lnTo>
                  <a:pt x="1331976" y="38100"/>
                </a:lnTo>
                <a:lnTo>
                  <a:pt x="1331976" y="19812"/>
                </a:lnTo>
                <a:close/>
              </a:path>
              <a:path w="3718559" h="982979">
                <a:moveTo>
                  <a:pt x="3680460" y="19812"/>
                </a:moveTo>
                <a:lnTo>
                  <a:pt x="1331976" y="19812"/>
                </a:lnTo>
                <a:lnTo>
                  <a:pt x="1331976" y="38100"/>
                </a:lnTo>
                <a:lnTo>
                  <a:pt x="3680460" y="38100"/>
                </a:lnTo>
                <a:lnTo>
                  <a:pt x="3680460" y="19812"/>
                </a:lnTo>
                <a:close/>
              </a:path>
              <a:path w="3718559" h="982979">
                <a:moveTo>
                  <a:pt x="3718560" y="19812"/>
                </a:moveTo>
                <a:lnTo>
                  <a:pt x="3680460" y="19812"/>
                </a:lnTo>
                <a:lnTo>
                  <a:pt x="3698748" y="38100"/>
                </a:lnTo>
                <a:lnTo>
                  <a:pt x="3718560" y="38100"/>
                </a:lnTo>
                <a:lnTo>
                  <a:pt x="3718560" y="19812"/>
                </a:lnTo>
                <a:close/>
              </a:path>
            </a:pathLst>
          </a:custGeom>
          <a:solidFill>
            <a:srgbClr val="403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3279" y="2847510"/>
            <a:ext cx="775208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53710" marR="5080" indent="-1905" algn="ctr">
              <a:lnSpc>
                <a:spcPct val="100000"/>
              </a:lnSpc>
              <a:spcBef>
                <a:spcPts val="2070"/>
              </a:spcBef>
            </a:pPr>
            <a:r>
              <a:rPr sz="1800" spc="-5" dirty="0">
                <a:latin typeface="Calibri"/>
                <a:cs typeface="Calibri"/>
              </a:rPr>
              <a:t>Students can </a:t>
            </a:r>
            <a:r>
              <a:rPr sz="1800" spc="-10" dirty="0">
                <a:latin typeface="Calibri"/>
                <a:cs typeface="Calibri"/>
              </a:rPr>
              <a:t>review  </a:t>
            </a:r>
            <a:r>
              <a:rPr sz="1800" dirty="0">
                <a:latin typeface="Calibri"/>
                <a:cs typeface="Calibri"/>
              </a:rPr>
              <a:t>their 3 </a:t>
            </a:r>
            <a:r>
              <a:rPr sz="1800" spc="-5" dirty="0">
                <a:latin typeface="Calibri"/>
                <a:cs typeface="Calibri"/>
              </a:rPr>
              <a:t>most </a:t>
            </a:r>
            <a:r>
              <a:rPr sz="1800" spc="-10" dirty="0">
                <a:latin typeface="Calibri"/>
                <a:cs typeface="Calibri"/>
              </a:rPr>
              <a:t>recent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SAP  </a:t>
            </a:r>
            <a:r>
              <a:rPr sz="1800" spc="-10" dirty="0">
                <a:latin typeface="Calibri"/>
                <a:cs typeface="Calibri"/>
              </a:rPr>
              <a:t>calculations at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Sinclair.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7358063" cy="4463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9623" y="987196"/>
            <a:ext cx="489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Where </a:t>
            </a:r>
            <a:r>
              <a:rPr dirty="0"/>
              <a:t>to </a:t>
            </a:r>
            <a:r>
              <a:rPr spc="-5" dirty="0"/>
              <a:t>Go</a:t>
            </a:r>
            <a:r>
              <a:rPr spc="-145" dirty="0"/>
              <a:t> </a:t>
            </a:r>
            <a:r>
              <a:rPr spc="-5" dirty="0"/>
              <a:t>(cont.)</a:t>
            </a:r>
          </a:p>
        </p:txBody>
      </p:sp>
      <p:sp>
        <p:nvSpPr>
          <p:cNvPr id="7" name="object 7"/>
          <p:cNvSpPr/>
          <p:nvPr/>
        </p:nvSpPr>
        <p:spPr>
          <a:xfrm>
            <a:off x="5471159" y="2215895"/>
            <a:ext cx="3672840" cy="1377950"/>
          </a:xfrm>
          <a:custGeom>
            <a:avLst/>
            <a:gdLst/>
            <a:ahLst/>
            <a:cxnLst/>
            <a:rect l="l" t="t" r="r" b="b"/>
            <a:pathLst>
              <a:path w="3672840" h="1377950">
                <a:moveTo>
                  <a:pt x="3672840" y="861059"/>
                </a:moveTo>
                <a:lnTo>
                  <a:pt x="1287780" y="861059"/>
                </a:lnTo>
                <a:lnTo>
                  <a:pt x="1287780" y="1377695"/>
                </a:lnTo>
                <a:lnTo>
                  <a:pt x="3672840" y="1377695"/>
                </a:lnTo>
                <a:lnTo>
                  <a:pt x="3672840" y="861059"/>
                </a:lnTo>
                <a:close/>
              </a:path>
              <a:path w="3672840" h="1377950">
                <a:moveTo>
                  <a:pt x="344424" y="344424"/>
                </a:moveTo>
                <a:lnTo>
                  <a:pt x="0" y="688848"/>
                </a:lnTo>
                <a:lnTo>
                  <a:pt x="344424" y="1033271"/>
                </a:lnTo>
                <a:lnTo>
                  <a:pt x="344424" y="861059"/>
                </a:lnTo>
                <a:lnTo>
                  <a:pt x="3672840" y="861059"/>
                </a:lnTo>
                <a:lnTo>
                  <a:pt x="3672840" y="516636"/>
                </a:lnTo>
                <a:lnTo>
                  <a:pt x="344424" y="516636"/>
                </a:lnTo>
                <a:lnTo>
                  <a:pt x="344424" y="344424"/>
                </a:lnTo>
                <a:close/>
              </a:path>
              <a:path w="3672840" h="1377950">
                <a:moveTo>
                  <a:pt x="3672840" y="0"/>
                </a:moveTo>
                <a:lnTo>
                  <a:pt x="1287780" y="0"/>
                </a:lnTo>
                <a:lnTo>
                  <a:pt x="1287780" y="516636"/>
                </a:lnTo>
                <a:lnTo>
                  <a:pt x="3672840" y="516636"/>
                </a:lnTo>
                <a:lnTo>
                  <a:pt x="367284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5252" y="2196083"/>
            <a:ext cx="3718560" cy="1416050"/>
          </a:xfrm>
          <a:custGeom>
            <a:avLst/>
            <a:gdLst/>
            <a:ahLst/>
            <a:cxnLst/>
            <a:rect l="l" t="t" r="r" b="b"/>
            <a:pathLst>
              <a:path w="3718559" h="1416050">
                <a:moveTo>
                  <a:pt x="1293876" y="880871"/>
                </a:moveTo>
                <a:lnTo>
                  <a:pt x="1293876" y="1415795"/>
                </a:lnTo>
                <a:lnTo>
                  <a:pt x="3718559" y="1415795"/>
                </a:lnTo>
                <a:lnTo>
                  <a:pt x="3718559" y="1397507"/>
                </a:lnTo>
                <a:lnTo>
                  <a:pt x="1331976" y="1397507"/>
                </a:lnTo>
                <a:lnTo>
                  <a:pt x="1313688" y="1377695"/>
                </a:lnTo>
                <a:lnTo>
                  <a:pt x="1331976" y="1377695"/>
                </a:lnTo>
                <a:lnTo>
                  <a:pt x="1331976" y="899160"/>
                </a:lnTo>
                <a:lnTo>
                  <a:pt x="1313688" y="899160"/>
                </a:lnTo>
                <a:lnTo>
                  <a:pt x="1293876" y="880871"/>
                </a:lnTo>
                <a:close/>
              </a:path>
              <a:path w="3718559" h="1416050">
                <a:moveTo>
                  <a:pt x="1331976" y="1377695"/>
                </a:moveTo>
                <a:lnTo>
                  <a:pt x="1313688" y="1377695"/>
                </a:lnTo>
                <a:lnTo>
                  <a:pt x="1331976" y="1397507"/>
                </a:lnTo>
                <a:lnTo>
                  <a:pt x="1331976" y="1377695"/>
                </a:lnTo>
                <a:close/>
              </a:path>
              <a:path w="3718559" h="1416050">
                <a:moveTo>
                  <a:pt x="3680459" y="1377695"/>
                </a:moveTo>
                <a:lnTo>
                  <a:pt x="1331976" y="1377695"/>
                </a:lnTo>
                <a:lnTo>
                  <a:pt x="1331976" y="1397507"/>
                </a:lnTo>
                <a:lnTo>
                  <a:pt x="3680459" y="1397507"/>
                </a:lnTo>
                <a:lnTo>
                  <a:pt x="3680459" y="1377695"/>
                </a:lnTo>
                <a:close/>
              </a:path>
              <a:path w="3718559" h="1416050">
                <a:moveTo>
                  <a:pt x="3680459" y="19812"/>
                </a:moveTo>
                <a:lnTo>
                  <a:pt x="3680459" y="1397507"/>
                </a:lnTo>
                <a:lnTo>
                  <a:pt x="3698748" y="1377695"/>
                </a:lnTo>
                <a:lnTo>
                  <a:pt x="3718559" y="1377695"/>
                </a:lnTo>
                <a:lnTo>
                  <a:pt x="3718559" y="38100"/>
                </a:lnTo>
                <a:lnTo>
                  <a:pt x="3698748" y="38100"/>
                </a:lnTo>
                <a:lnTo>
                  <a:pt x="3680459" y="19812"/>
                </a:lnTo>
                <a:close/>
              </a:path>
              <a:path w="3718559" h="1416050">
                <a:moveTo>
                  <a:pt x="3718559" y="1377695"/>
                </a:moveTo>
                <a:lnTo>
                  <a:pt x="3698748" y="1377695"/>
                </a:lnTo>
                <a:lnTo>
                  <a:pt x="3680459" y="1397507"/>
                </a:lnTo>
                <a:lnTo>
                  <a:pt x="3718559" y="1397507"/>
                </a:lnTo>
                <a:lnTo>
                  <a:pt x="3718559" y="1377695"/>
                </a:lnTo>
                <a:close/>
              </a:path>
              <a:path w="3718559" h="1416050">
                <a:moveTo>
                  <a:pt x="390144" y="316991"/>
                </a:moveTo>
                <a:lnTo>
                  <a:pt x="0" y="708660"/>
                </a:lnTo>
                <a:lnTo>
                  <a:pt x="390144" y="1098803"/>
                </a:lnTo>
                <a:lnTo>
                  <a:pt x="390144" y="1053083"/>
                </a:lnTo>
                <a:lnTo>
                  <a:pt x="352044" y="1053083"/>
                </a:lnTo>
                <a:lnTo>
                  <a:pt x="352044" y="1007363"/>
                </a:lnTo>
                <a:lnTo>
                  <a:pt x="65532" y="720851"/>
                </a:lnTo>
                <a:lnTo>
                  <a:pt x="39624" y="720851"/>
                </a:lnTo>
                <a:lnTo>
                  <a:pt x="39624" y="694943"/>
                </a:lnTo>
                <a:lnTo>
                  <a:pt x="65531" y="694943"/>
                </a:lnTo>
                <a:lnTo>
                  <a:pt x="352044" y="408431"/>
                </a:lnTo>
                <a:lnTo>
                  <a:pt x="352044" y="364236"/>
                </a:lnTo>
                <a:lnTo>
                  <a:pt x="390144" y="364236"/>
                </a:lnTo>
                <a:lnTo>
                  <a:pt x="390144" y="316991"/>
                </a:lnTo>
                <a:close/>
              </a:path>
              <a:path w="3718559" h="1416050">
                <a:moveTo>
                  <a:pt x="352044" y="1007363"/>
                </a:moveTo>
                <a:lnTo>
                  <a:pt x="352044" y="1053083"/>
                </a:lnTo>
                <a:lnTo>
                  <a:pt x="384048" y="1039367"/>
                </a:lnTo>
                <a:lnTo>
                  <a:pt x="352044" y="1007363"/>
                </a:lnTo>
                <a:close/>
              </a:path>
              <a:path w="3718559" h="1416050">
                <a:moveTo>
                  <a:pt x="1331976" y="861060"/>
                </a:moveTo>
                <a:lnTo>
                  <a:pt x="352044" y="861060"/>
                </a:lnTo>
                <a:lnTo>
                  <a:pt x="352044" y="1007363"/>
                </a:lnTo>
                <a:lnTo>
                  <a:pt x="384048" y="1039367"/>
                </a:lnTo>
                <a:lnTo>
                  <a:pt x="352044" y="1053083"/>
                </a:lnTo>
                <a:lnTo>
                  <a:pt x="390144" y="1053083"/>
                </a:lnTo>
                <a:lnTo>
                  <a:pt x="390144" y="899160"/>
                </a:lnTo>
                <a:lnTo>
                  <a:pt x="370332" y="899160"/>
                </a:lnTo>
                <a:lnTo>
                  <a:pt x="390144" y="880871"/>
                </a:lnTo>
                <a:lnTo>
                  <a:pt x="1331976" y="880871"/>
                </a:lnTo>
                <a:lnTo>
                  <a:pt x="1331976" y="861060"/>
                </a:lnTo>
                <a:close/>
              </a:path>
              <a:path w="3718559" h="1416050">
                <a:moveTo>
                  <a:pt x="390144" y="880871"/>
                </a:moveTo>
                <a:lnTo>
                  <a:pt x="370332" y="899160"/>
                </a:lnTo>
                <a:lnTo>
                  <a:pt x="390144" y="899160"/>
                </a:lnTo>
                <a:lnTo>
                  <a:pt x="390144" y="880871"/>
                </a:lnTo>
                <a:close/>
              </a:path>
              <a:path w="3718559" h="1416050">
                <a:moveTo>
                  <a:pt x="1293876" y="880871"/>
                </a:moveTo>
                <a:lnTo>
                  <a:pt x="390144" y="880871"/>
                </a:lnTo>
                <a:lnTo>
                  <a:pt x="390144" y="899160"/>
                </a:lnTo>
                <a:lnTo>
                  <a:pt x="1293876" y="899160"/>
                </a:lnTo>
                <a:lnTo>
                  <a:pt x="1293876" y="880871"/>
                </a:lnTo>
                <a:close/>
              </a:path>
              <a:path w="3718559" h="1416050">
                <a:moveTo>
                  <a:pt x="1331976" y="880871"/>
                </a:moveTo>
                <a:lnTo>
                  <a:pt x="1293876" y="880871"/>
                </a:lnTo>
                <a:lnTo>
                  <a:pt x="1313688" y="899160"/>
                </a:lnTo>
                <a:lnTo>
                  <a:pt x="1331976" y="899160"/>
                </a:lnTo>
                <a:lnTo>
                  <a:pt x="1331976" y="880871"/>
                </a:lnTo>
                <a:close/>
              </a:path>
              <a:path w="3718559" h="1416050">
                <a:moveTo>
                  <a:pt x="39624" y="694943"/>
                </a:moveTo>
                <a:lnTo>
                  <a:pt x="39624" y="720851"/>
                </a:lnTo>
                <a:lnTo>
                  <a:pt x="52577" y="707897"/>
                </a:lnTo>
                <a:lnTo>
                  <a:pt x="39624" y="694943"/>
                </a:lnTo>
                <a:close/>
              </a:path>
              <a:path w="3718559" h="1416050">
                <a:moveTo>
                  <a:pt x="52577" y="707897"/>
                </a:moveTo>
                <a:lnTo>
                  <a:pt x="39624" y="720851"/>
                </a:lnTo>
                <a:lnTo>
                  <a:pt x="65532" y="720851"/>
                </a:lnTo>
                <a:lnTo>
                  <a:pt x="52577" y="707897"/>
                </a:lnTo>
                <a:close/>
              </a:path>
              <a:path w="3718559" h="1416050">
                <a:moveTo>
                  <a:pt x="65531" y="694943"/>
                </a:moveTo>
                <a:lnTo>
                  <a:pt x="39624" y="694943"/>
                </a:lnTo>
                <a:lnTo>
                  <a:pt x="52577" y="707897"/>
                </a:lnTo>
                <a:lnTo>
                  <a:pt x="65531" y="694943"/>
                </a:lnTo>
                <a:close/>
              </a:path>
              <a:path w="3718559" h="1416050">
                <a:moveTo>
                  <a:pt x="390144" y="364236"/>
                </a:moveTo>
                <a:lnTo>
                  <a:pt x="352044" y="364236"/>
                </a:lnTo>
                <a:lnTo>
                  <a:pt x="384048" y="376427"/>
                </a:lnTo>
                <a:lnTo>
                  <a:pt x="352044" y="408431"/>
                </a:lnTo>
                <a:lnTo>
                  <a:pt x="352044" y="554736"/>
                </a:lnTo>
                <a:lnTo>
                  <a:pt x="1331976" y="554736"/>
                </a:lnTo>
                <a:lnTo>
                  <a:pt x="1331976" y="536448"/>
                </a:lnTo>
                <a:lnTo>
                  <a:pt x="390144" y="536448"/>
                </a:lnTo>
                <a:lnTo>
                  <a:pt x="370332" y="516636"/>
                </a:lnTo>
                <a:lnTo>
                  <a:pt x="390144" y="516636"/>
                </a:lnTo>
                <a:lnTo>
                  <a:pt x="390144" y="364236"/>
                </a:lnTo>
                <a:close/>
              </a:path>
              <a:path w="3718559" h="1416050">
                <a:moveTo>
                  <a:pt x="390144" y="516636"/>
                </a:moveTo>
                <a:lnTo>
                  <a:pt x="370332" y="516636"/>
                </a:lnTo>
                <a:lnTo>
                  <a:pt x="390144" y="536448"/>
                </a:lnTo>
                <a:lnTo>
                  <a:pt x="390144" y="516636"/>
                </a:lnTo>
                <a:close/>
              </a:path>
              <a:path w="3718559" h="1416050">
                <a:moveTo>
                  <a:pt x="1293876" y="516636"/>
                </a:moveTo>
                <a:lnTo>
                  <a:pt x="390144" y="516636"/>
                </a:lnTo>
                <a:lnTo>
                  <a:pt x="390144" y="536448"/>
                </a:lnTo>
                <a:lnTo>
                  <a:pt x="1293876" y="536448"/>
                </a:lnTo>
                <a:lnTo>
                  <a:pt x="1293876" y="516636"/>
                </a:lnTo>
                <a:close/>
              </a:path>
              <a:path w="3718559" h="1416050">
                <a:moveTo>
                  <a:pt x="3718559" y="0"/>
                </a:moveTo>
                <a:lnTo>
                  <a:pt x="1293876" y="0"/>
                </a:lnTo>
                <a:lnTo>
                  <a:pt x="1293876" y="536448"/>
                </a:lnTo>
                <a:lnTo>
                  <a:pt x="1313688" y="516636"/>
                </a:lnTo>
                <a:lnTo>
                  <a:pt x="1331976" y="516636"/>
                </a:lnTo>
                <a:lnTo>
                  <a:pt x="1331976" y="38100"/>
                </a:lnTo>
                <a:lnTo>
                  <a:pt x="1313688" y="38100"/>
                </a:lnTo>
                <a:lnTo>
                  <a:pt x="1331976" y="19812"/>
                </a:lnTo>
                <a:lnTo>
                  <a:pt x="3718559" y="19812"/>
                </a:lnTo>
                <a:lnTo>
                  <a:pt x="3718559" y="0"/>
                </a:lnTo>
                <a:close/>
              </a:path>
              <a:path w="3718559" h="1416050">
                <a:moveTo>
                  <a:pt x="1331976" y="516636"/>
                </a:moveTo>
                <a:lnTo>
                  <a:pt x="1313688" y="516636"/>
                </a:lnTo>
                <a:lnTo>
                  <a:pt x="1293876" y="536448"/>
                </a:lnTo>
                <a:lnTo>
                  <a:pt x="1331976" y="536448"/>
                </a:lnTo>
                <a:lnTo>
                  <a:pt x="1331976" y="516636"/>
                </a:lnTo>
                <a:close/>
              </a:path>
              <a:path w="3718559" h="1416050">
                <a:moveTo>
                  <a:pt x="352044" y="364236"/>
                </a:moveTo>
                <a:lnTo>
                  <a:pt x="352044" y="408431"/>
                </a:lnTo>
                <a:lnTo>
                  <a:pt x="384048" y="376427"/>
                </a:lnTo>
                <a:lnTo>
                  <a:pt x="352044" y="364236"/>
                </a:lnTo>
                <a:close/>
              </a:path>
              <a:path w="3718559" h="1416050">
                <a:moveTo>
                  <a:pt x="1331976" y="19812"/>
                </a:moveTo>
                <a:lnTo>
                  <a:pt x="1313688" y="38100"/>
                </a:lnTo>
                <a:lnTo>
                  <a:pt x="1331976" y="38100"/>
                </a:lnTo>
                <a:lnTo>
                  <a:pt x="1331976" y="19812"/>
                </a:lnTo>
                <a:close/>
              </a:path>
              <a:path w="3718559" h="1416050">
                <a:moveTo>
                  <a:pt x="3680459" y="19812"/>
                </a:moveTo>
                <a:lnTo>
                  <a:pt x="1331976" y="19812"/>
                </a:lnTo>
                <a:lnTo>
                  <a:pt x="1331976" y="38100"/>
                </a:lnTo>
                <a:lnTo>
                  <a:pt x="3680459" y="38100"/>
                </a:lnTo>
                <a:lnTo>
                  <a:pt x="3680459" y="19812"/>
                </a:lnTo>
                <a:close/>
              </a:path>
              <a:path w="3718559" h="1416050">
                <a:moveTo>
                  <a:pt x="3718559" y="19812"/>
                </a:moveTo>
                <a:lnTo>
                  <a:pt x="3680459" y="19812"/>
                </a:lnTo>
                <a:lnTo>
                  <a:pt x="3698748" y="38100"/>
                </a:lnTo>
                <a:lnTo>
                  <a:pt x="3718559" y="38100"/>
                </a:lnTo>
                <a:lnTo>
                  <a:pt x="3718559" y="19812"/>
                </a:lnTo>
                <a:close/>
              </a:path>
            </a:pathLst>
          </a:custGeom>
          <a:solidFill>
            <a:srgbClr val="403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10831" y="2238247"/>
            <a:ext cx="2082800" cy="12702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5240" marR="5080" indent="-3175" algn="just">
              <a:lnSpc>
                <a:spcPts val="1620"/>
              </a:lnSpc>
              <a:spcBef>
                <a:spcPts val="305"/>
              </a:spcBef>
            </a:pPr>
            <a:r>
              <a:rPr sz="1500" dirty="0">
                <a:latin typeface="Calibri"/>
                <a:cs typeface="Calibri"/>
              </a:rPr>
              <a:t>A </a:t>
            </a:r>
            <a:r>
              <a:rPr sz="1500" spc="-10" dirty="0">
                <a:latin typeface="Calibri"/>
                <a:cs typeface="Calibri"/>
              </a:rPr>
              <a:t>student’s </a:t>
            </a:r>
            <a:r>
              <a:rPr sz="1500" spc="-5" dirty="0">
                <a:latin typeface="Calibri"/>
                <a:cs typeface="Calibri"/>
              </a:rPr>
              <a:t>current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federal  </a:t>
            </a:r>
            <a:r>
              <a:rPr sz="1500" dirty="0">
                <a:latin typeface="Calibri"/>
                <a:cs typeface="Calibri"/>
              </a:rPr>
              <a:t>loan and </a:t>
            </a:r>
            <a:r>
              <a:rPr sz="1500" spc="-5" dirty="0">
                <a:latin typeface="Calibri"/>
                <a:cs typeface="Calibri"/>
              </a:rPr>
              <a:t>Pell </a:t>
            </a:r>
            <a:r>
              <a:rPr sz="1500" spc="-10" dirty="0">
                <a:latin typeface="Calibri"/>
                <a:cs typeface="Calibri"/>
              </a:rPr>
              <a:t>Grant </a:t>
            </a:r>
            <a:r>
              <a:rPr sz="1500" spc="-5" dirty="0">
                <a:latin typeface="Calibri"/>
                <a:cs typeface="Calibri"/>
              </a:rPr>
              <a:t>history  is imported real-time </a:t>
            </a:r>
            <a:r>
              <a:rPr sz="1500" spc="-10" dirty="0">
                <a:latin typeface="Calibri"/>
                <a:cs typeface="Calibri"/>
              </a:rPr>
              <a:t>from 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5" dirty="0">
                <a:latin typeface="Calibri"/>
                <a:cs typeface="Calibri"/>
              </a:rPr>
              <a:t>National Student </a:t>
            </a:r>
            <a:r>
              <a:rPr sz="1500" dirty="0">
                <a:latin typeface="Calibri"/>
                <a:cs typeface="Calibri"/>
              </a:rPr>
              <a:t>Loan  </a:t>
            </a:r>
            <a:r>
              <a:rPr sz="1500" spc="-5" dirty="0">
                <a:latin typeface="Calibri"/>
                <a:cs typeface="Calibri"/>
              </a:rPr>
              <a:t>Database </a:t>
            </a:r>
            <a:r>
              <a:rPr sz="1500" spc="-15" dirty="0">
                <a:latin typeface="Calibri"/>
                <a:cs typeface="Calibri"/>
              </a:rPr>
              <a:t>System </a:t>
            </a:r>
            <a:r>
              <a:rPr sz="1500" spc="-5" dirty="0">
                <a:latin typeface="Calibri"/>
                <a:cs typeface="Calibri"/>
              </a:rPr>
              <a:t>(NSLDS).  Visit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www.</a:t>
            </a:r>
            <a:r>
              <a:rPr lang="en-US"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studentaid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.gov</a:t>
            </a:r>
            <a:r>
              <a:rPr sz="1500" spc="-10" dirty="0"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987196"/>
            <a:ext cx="4899025" cy="574040"/>
          </a:xfrm>
        </p:spPr>
        <p:txBody>
          <a:bodyPr/>
          <a:lstStyle/>
          <a:p>
            <a:r>
              <a:rPr lang="en-US" dirty="0"/>
              <a:t>Where to 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1695018"/>
            <a:ext cx="4730517" cy="3077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Log in to my.sinclair.edu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E1AB2-F097-4CAE-A2C5-69407248D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1" b="10913"/>
          <a:stretch/>
        </p:blipFill>
        <p:spPr>
          <a:xfrm>
            <a:off x="1470025" y="2136577"/>
            <a:ext cx="6683375" cy="36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75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4176" y="987196"/>
            <a:ext cx="5210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Still </a:t>
            </a:r>
            <a:r>
              <a:rPr spc="-45" dirty="0"/>
              <a:t>have</a:t>
            </a:r>
            <a:r>
              <a:rPr spc="-50" dirty="0"/>
              <a:t> </a:t>
            </a:r>
            <a:r>
              <a:rPr spc="-5" dirty="0"/>
              <a:t>questions?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9620" y="1980792"/>
            <a:ext cx="5901055" cy="1196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2695" marR="5080" indent="-1230630">
              <a:lnSpc>
                <a:spcPct val="120100"/>
              </a:lnSpc>
              <a:spcBef>
                <a:spcPts val="95"/>
              </a:spcBef>
            </a:pP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Welcome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Center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| </a:t>
            </a: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937-512-3000  </a:t>
            </a: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finaid@sinclair.edu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663941" y="3741527"/>
            <a:ext cx="4730517" cy="1879361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75"/>
              </a:spcBef>
            </a:pPr>
            <a:r>
              <a:rPr spc="-5" dirty="0"/>
              <a:t>Hours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Operation:</a:t>
            </a:r>
          </a:p>
          <a:p>
            <a:pPr marL="635" algn="ctr">
              <a:lnSpc>
                <a:spcPct val="100000"/>
              </a:lnSpc>
              <a:spcBef>
                <a:spcPts val="480"/>
              </a:spcBef>
            </a:pPr>
            <a:r>
              <a:rPr b="0" dirty="0">
                <a:latin typeface="Arial"/>
                <a:cs typeface="Arial"/>
              </a:rPr>
              <a:t>Monday – Thursday </a:t>
            </a:r>
            <a:r>
              <a:rPr b="0" spc="-5" dirty="0">
                <a:latin typeface="Arial"/>
                <a:cs typeface="Arial"/>
              </a:rPr>
              <a:t>8:00 a.m. </a:t>
            </a:r>
            <a:r>
              <a:rPr b="0" dirty="0">
                <a:latin typeface="Arial"/>
                <a:cs typeface="Arial"/>
              </a:rPr>
              <a:t>– </a:t>
            </a:r>
            <a:r>
              <a:rPr lang="en-US" b="0" spc="-5" dirty="0">
                <a:latin typeface="Arial"/>
                <a:cs typeface="Arial"/>
              </a:rPr>
              <a:t>5</a:t>
            </a:r>
            <a:r>
              <a:rPr b="0" spc="-5" dirty="0">
                <a:latin typeface="Arial"/>
                <a:cs typeface="Arial"/>
              </a:rPr>
              <a:t>:00</a:t>
            </a:r>
            <a:r>
              <a:rPr b="0" spc="-19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p.m.</a:t>
            </a:r>
          </a:p>
          <a:p>
            <a:pPr marL="1905" algn="ctr">
              <a:lnSpc>
                <a:spcPct val="100000"/>
              </a:lnSpc>
              <a:spcBef>
                <a:spcPts val="480"/>
              </a:spcBef>
            </a:pPr>
            <a:r>
              <a:rPr b="0" dirty="0">
                <a:latin typeface="Arial"/>
                <a:cs typeface="Arial"/>
              </a:rPr>
              <a:t>Friday </a:t>
            </a:r>
            <a:r>
              <a:rPr b="0" spc="-5" dirty="0">
                <a:latin typeface="Arial"/>
                <a:cs typeface="Arial"/>
              </a:rPr>
              <a:t>10:00 a.m. </a:t>
            </a:r>
            <a:r>
              <a:rPr b="0" dirty="0">
                <a:latin typeface="Arial"/>
                <a:cs typeface="Arial"/>
              </a:rPr>
              <a:t>– </a:t>
            </a:r>
            <a:r>
              <a:rPr b="0" spc="-5" dirty="0">
                <a:latin typeface="Arial"/>
                <a:cs typeface="Arial"/>
              </a:rPr>
              <a:t>5:00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p.m.</a:t>
            </a:r>
          </a:p>
          <a:p>
            <a:pPr marL="635"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b="0" u="heavy" spc="-1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  <a:hlinkClick r:id="rId3"/>
              </a:rPr>
              <a:t>www.sinclair.edu/financialaid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682821"/>
            <a:ext cx="4899025" cy="574040"/>
          </a:xfrm>
        </p:spPr>
        <p:txBody>
          <a:bodyPr/>
          <a:lstStyle/>
          <a:p>
            <a:r>
              <a:rPr lang="en-US" dirty="0"/>
              <a:t>Where to Go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1518" y="4382869"/>
            <a:ext cx="27673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Select Financial Aid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18" y="4749606"/>
            <a:ext cx="7798403" cy="1574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48200" y="289560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0015" y="1416155"/>
            <a:ext cx="3324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on Student Finance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2586C8-D011-4BAF-AB92-4862218F9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67119"/>
            <a:ext cx="3657600" cy="3861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15176F-54AB-4865-9C2C-D5B25DA7B2A2}"/>
              </a:ext>
            </a:extLst>
          </p:cNvPr>
          <p:cNvSpPr txBox="1"/>
          <p:nvPr/>
        </p:nvSpPr>
        <p:spPr>
          <a:xfrm>
            <a:off x="762000" y="1410926"/>
            <a:ext cx="41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Student finance in the search bar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C24C52-FE47-431B-8B29-FBCE700D1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432719"/>
            <a:ext cx="3560296" cy="2771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FA0F3C-286D-4ADD-9622-2B91E3B97EC2}"/>
              </a:ext>
            </a:extLst>
          </p:cNvPr>
          <p:cNvSpPr txBox="1"/>
          <p:nvPr/>
        </p:nvSpPr>
        <p:spPr>
          <a:xfrm>
            <a:off x="762000" y="2911553"/>
            <a:ext cx="25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Student Finance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FA1A64-9811-4F0F-BC9F-6EDB386FD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816265"/>
            <a:ext cx="2895600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0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D77B81-3925-43D6-BF1F-BA571200E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64394" b="3760"/>
          <a:stretch/>
        </p:blipFill>
        <p:spPr>
          <a:xfrm>
            <a:off x="914400" y="2229823"/>
            <a:ext cx="7722759" cy="331275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792" y="987196"/>
            <a:ext cx="3121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Where </a:t>
            </a:r>
            <a:r>
              <a:rPr dirty="0"/>
              <a:t>to</a:t>
            </a:r>
            <a:r>
              <a:rPr spc="-145" dirty="0"/>
              <a:t> </a:t>
            </a:r>
            <a:r>
              <a:rPr dirty="0"/>
              <a:t>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579524"/>
            <a:ext cx="3656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Select </a:t>
            </a:r>
            <a:r>
              <a:rPr sz="3200" spc="-15" dirty="0">
                <a:latin typeface="Arial"/>
                <a:cs typeface="Arial"/>
              </a:rPr>
              <a:t>Award</a:t>
            </a:r>
            <a:r>
              <a:rPr sz="3200" spc="-31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Year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39004" y="3974591"/>
            <a:ext cx="2699385" cy="629920"/>
          </a:xfrm>
          <a:custGeom>
            <a:avLst/>
            <a:gdLst/>
            <a:ahLst/>
            <a:cxnLst/>
            <a:rect l="l" t="t" r="r" b="b"/>
            <a:pathLst>
              <a:path w="2699384" h="629920">
                <a:moveTo>
                  <a:pt x="2699003" y="394716"/>
                </a:moveTo>
                <a:lnTo>
                  <a:pt x="944879" y="394716"/>
                </a:lnTo>
                <a:lnTo>
                  <a:pt x="944879" y="629412"/>
                </a:lnTo>
                <a:lnTo>
                  <a:pt x="2699003" y="629412"/>
                </a:lnTo>
                <a:lnTo>
                  <a:pt x="2699003" y="394716"/>
                </a:lnTo>
                <a:close/>
              </a:path>
              <a:path w="2699384" h="629920">
                <a:moveTo>
                  <a:pt x="156971" y="158496"/>
                </a:moveTo>
                <a:lnTo>
                  <a:pt x="0" y="315468"/>
                </a:lnTo>
                <a:lnTo>
                  <a:pt x="156971" y="472440"/>
                </a:lnTo>
                <a:lnTo>
                  <a:pt x="156971" y="394716"/>
                </a:lnTo>
                <a:lnTo>
                  <a:pt x="2699003" y="394716"/>
                </a:lnTo>
                <a:lnTo>
                  <a:pt x="2699003" y="236220"/>
                </a:lnTo>
                <a:lnTo>
                  <a:pt x="156971" y="236220"/>
                </a:lnTo>
                <a:lnTo>
                  <a:pt x="156971" y="158496"/>
                </a:lnTo>
                <a:close/>
              </a:path>
              <a:path w="2699384" h="629920">
                <a:moveTo>
                  <a:pt x="2699003" y="0"/>
                </a:moveTo>
                <a:lnTo>
                  <a:pt x="944879" y="0"/>
                </a:lnTo>
                <a:lnTo>
                  <a:pt x="944879" y="236220"/>
                </a:lnTo>
                <a:lnTo>
                  <a:pt x="2699003" y="236220"/>
                </a:lnTo>
                <a:lnTo>
                  <a:pt x="269900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3095" y="3956303"/>
            <a:ext cx="2745105" cy="668020"/>
          </a:xfrm>
          <a:custGeom>
            <a:avLst/>
            <a:gdLst/>
            <a:ahLst/>
            <a:cxnLst/>
            <a:rect l="l" t="t" r="r" b="b"/>
            <a:pathLst>
              <a:path w="2745104" h="668020">
                <a:moveTo>
                  <a:pt x="952500" y="413004"/>
                </a:moveTo>
                <a:lnTo>
                  <a:pt x="952500" y="667512"/>
                </a:lnTo>
                <a:lnTo>
                  <a:pt x="2744724" y="667512"/>
                </a:lnTo>
                <a:lnTo>
                  <a:pt x="2744724" y="647700"/>
                </a:lnTo>
                <a:lnTo>
                  <a:pt x="990600" y="647700"/>
                </a:lnTo>
                <a:lnTo>
                  <a:pt x="970788" y="629412"/>
                </a:lnTo>
                <a:lnTo>
                  <a:pt x="990600" y="629412"/>
                </a:lnTo>
                <a:lnTo>
                  <a:pt x="990600" y="431292"/>
                </a:lnTo>
                <a:lnTo>
                  <a:pt x="970788" y="431292"/>
                </a:lnTo>
                <a:lnTo>
                  <a:pt x="952500" y="413004"/>
                </a:lnTo>
                <a:close/>
              </a:path>
              <a:path w="2745104" h="668020">
                <a:moveTo>
                  <a:pt x="990600" y="629412"/>
                </a:moveTo>
                <a:lnTo>
                  <a:pt x="970788" y="629412"/>
                </a:lnTo>
                <a:lnTo>
                  <a:pt x="990600" y="647700"/>
                </a:lnTo>
                <a:lnTo>
                  <a:pt x="990600" y="629412"/>
                </a:lnTo>
                <a:close/>
              </a:path>
              <a:path w="2745104" h="668020">
                <a:moveTo>
                  <a:pt x="2706624" y="629412"/>
                </a:moveTo>
                <a:lnTo>
                  <a:pt x="990600" y="629412"/>
                </a:lnTo>
                <a:lnTo>
                  <a:pt x="990600" y="647700"/>
                </a:lnTo>
                <a:lnTo>
                  <a:pt x="2706624" y="647700"/>
                </a:lnTo>
                <a:lnTo>
                  <a:pt x="2706624" y="629412"/>
                </a:lnTo>
                <a:close/>
              </a:path>
              <a:path w="2745104" h="668020">
                <a:moveTo>
                  <a:pt x="2706624" y="18287"/>
                </a:moveTo>
                <a:lnTo>
                  <a:pt x="2706624" y="647700"/>
                </a:lnTo>
                <a:lnTo>
                  <a:pt x="2724911" y="629412"/>
                </a:lnTo>
                <a:lnTo>
                  <a:pt x="2744724" y="629412"/>
                </a:lnTo>
                <a:lnTo>
                  <a:pt x="2744724" y="38100"/>
                </a:lnTo>
                <a:lnTo>
                  <a:pt x="2724911" y="38100"/>
                </a:lnTo>
                <a:lnTo>
                  <a:pt x="2706624" y="18287"/>
                </a:lnTo>
                <a:close/>
              </a:path>
              <a:path w="2745104" h="668020">
                <a:moveTo>
                  <a:pt x="2744724" y="629412"/>
                </a:moveTo>
                <a:lnTo>
                  <a:pt x="2724911" y="629412"/>
                </a:lnTo>
                <a:lnTo>
                  <a:pt x="2706624" y="647700"/>
                </a:lnTo>
                <a:lnTo>
                  <a:pt x="2744724" y="647700"/>
                </a:lnTo>
                <a:lnTo>
                  <a:pt x="2744724" y="629412"/>
                </a:lnTo>
                <a:close/>
              </a:path>
              <a:path w="2745104" h="668020">
                <a:moveTo>
                  <a:pt x="202691" y="129540"/>
                </a:moveTo>
                <a:lnTo>
                  <a:pt x="0" y="333756"/>
                </a:lnTo>
                <a:lnTo>
                  <a:pt x="202691" y="536448"/>
                </a:lnTo>
                <a:lnTo>
                  <a:pt x="202691" y="490728"/>
                </a:lnTo>
                <a:lnTo>
                  <a:pt x="164591" y="490728"/>
                </a:lnTo>
                <a:lnTo>
                  <a:pt x="164591" y="445007"/>
                </a:lnTo>
                <a:lnTo>
                  <a:pt x="67055" y="347472"/>
                </a:lnTo>
                <a:lnTo>
                  <a:pt x="39624" y="347472"/>
                </a:lnTo>
                <a:lnTo>
                  <a:pt x="39624" y="320040"/>
                </a:lnTo>
                <a:lnTo>
                  <a:pt x="66792" y="320040"/>
                </a:lnTo>
                <a:lnTo>
                  <a:pt x="164591" y="221290"/>
                </a:lnTo>
                <a:lnTo>
                  <a:pt x="164591" y="176784"/>
                </a:lnTo>
                <a:lnTo>
                  <a:pt x="202691" y="176784"/>
                </a:lnTo>
                <a:lnTo>
                  <a:pt x="202691" y="129540"/>
                </a:lnTo>
                <a:close/>
              </a:path>
              <a:path w="2745104" h="668020">
                <a:moveTo>
                  <a:pt x="164591" y="445007"/>
                </a:moveTo>
                <a:lnTo>
                  <a:pt x="164591" y="490728"/>
                </a:lnTo>
                <a:lnTo>
                  <a:pt x="196596" y="477012"/>
                </a:lnTo>
                <a:lnTo>
                  <a:pt x="164591" y="445007"/>
                </a:lnTo>
                <a:close/>
              </a:path>
              <a:path w="2745104" h="668020">
                <a:moveTo>
                  <a:pt x="990600" y="393192"/>
                </a:moveTo>
                <a:lnTo>
                  <a:pt x="164591" y="393192"/>
                </a:lnTo>
                <a:lnTo>
                  <a:pt x="164591" y="445007"/>
                </a:lnTo>
                <a:lnTo>
                  <a:pt x="196596" y="477012"/>
                </a:lnTo>
                <a:lnTo>
                  <a:pt x="164591" y="490728"/>
                </a:lnTo>
                <a:lnTo>
                  <a:pt x="202691" y="490728"/>
                </a:lnTo>
                <a:lnTo>
                  <a:pt x="202691" y="431292"/>
                </a:lnTo>
                <a:lnTo>
                  <a:pt x="182879" y="431292"/>
                </a:lnTo>
                <a:lnTo>
                  <a:pt x="202691" y="413004"/>
                </a:lnTo>
                <a:lnTo>
                  <a:pt x="990600" y="413004"/>
                </a:lnTo>
                <a:lnTo>
                  <a:pt x="990600" y="393192"/>
                </a:lnTo>
                <a:close/>
              </a:path>
              <a:path w="2745104" h="668020">
                <a:moveTo>
                  <a:pt x="202691" y="413004"/>
                </a:moveTo>
                <a:lnTo>
                  <a:pt x="182879" y="431292"/>
                </a:lnTo>
                <a:lnTo>
                  <a:pt x="202691" y="431292"/>
                </a:lnTo>
                <a:lnTo>
                  <a:pt x="202691" y="413004"/>
                </a:lnTo>
                <a:close/>
              </a:path>
              <a:path w="2745104" h="668020">
                <a:moveTo>
                  <a:pt x="952500" y="413004"/>
                </a:moveTo>
                <a:lnTo>
                  <a:pt x="202691" y="413004"/>
                </a:lnTo>
                <a:lnTo>
                  <a:pt x="202691" y="431292"/>
                </a:lnTo>
                <a:lnTo>
                  <a:pt x="952500" y="431292"/>
                </a:lnTo>
                <a:lnTo>
                  <a:pt x="952500" y="413004"/>
                </a:lnTo>
                <a:close/>
              </a:path>
              <a:path w="2745104" h="668020">
                <a:moveTo>
                  <a:pt x="990600" y="413004"/>
                </a:moveTo>
                <a:lnTo>
                  <a:pt x="952500" y="413004"/>
                </a:lnTo>
                <a:lnTo>
                  <a:pt x="970788" y="431292"/>
                </a:lnTo>
                <a:lnTo>
                  <a:pt x="990600" y="431292"/>
                </a:lnTo>
                <a:lnTo>
                  <a:pt x="990600" y="413004"/>
                </a:lnTo>
                <a:close/>
              </a:path>
              <a:path w="2745104" h="668020">
                <a:moveTo>
                  <a:pt x="39624" y="320040"/>
                </a:moveTo>
                <a:lnTo>
                  <a:pt x="39624" y="347472"/>
                </a:lnTo>
                <a:lnTo>
                  <a:pt x="53273" y="333689"/>
                </a:lnTo>
                <a:lnTo>
                  <a:pt x="39624" y="320040"/>
                </a:lnTo>
                <a:close/>
              </a:path>
              <a:path w="2745104" h="668020">
                <a:moveTo>
                  <a:pt x="53273" y="333689"/>
                </a:moveTo>
                <a:lnTo>
                  <a:pt x="39624" y="347472"/>
                </a:lnTo>
                <a:lnTo>
                  <a:pt x="67055" y="347472"/>
                </a:lnTo>
                <a:lnTo>
                  <a:pt x="53273" y="333689"/>
                </a:lnTo>
                <a:close/>
              </a:path>
              <a:path w="2745104" h="668020">
                <a:moveTo>
                  <a:pt x="66792" y="320040"/>
                </a:moveTo>
                <a:lnTo>
                  <a:pt x="39624" y="320040"/>
                </a:lnTo>
                <a:lnTo>
                  <a:pt x="53273" y="333689"/>
                </a:lnTo>
                <a:lnTo>
                  <a:pt x="66792" y="320040"/>
                </a:lnTo>
                <a:close/>
              </a:path>
              <a:path w="2745104" h="668020">
                <a:moveTo>
                  <a:pt x="202691" y="176784"/>
                </a:moveTo>
                <a:lnTo>
                  <a:pt x="164591" y="176784"/>
                </a:lnTo>
                <a:lnTo>
                  <a:pt x="196596" y="188975"/>
                </a:lnTo>
                <a:lnTo>
                  <a:pt x="164591" y="221290"/>
                </a:lnTo>
                <a:lnTo>
                  <a:pt x="164591" y="274320"/>
                </a:lnTo>
                <a:lnTo>
                  <a:pt x="990600" y="274320"/>
                </a:lnTo>
                <a:lnTo>
                  <a:pt x="990600" y="254508"/>
                </a:lnTo>
                <a:lnTo>
                  <a:pt x="202691" y="254508"/>
                </a:lnTo>
                <a:lnTo>
                  <a:pt x="182879" y="236220"/>
                </a:lnTo>
                <a:lnTo>
                  <a:pt x="202691" y="236220"/>
                </a:lnTo>
                <a:lnTo>
                  <a:pt x="202691" y="176784"/>
                </a:lnTo>
                <a:close/>
              </a:path>
              <a:path w="2745104" h="668020">
                <a:moveTo>
                  <a:pt x="202691" y="236220"/>
                </a:moveTo>
                <a:lnTo>
                  <a:pt x="182879" y="236220"/>
                </a:lnTo>
                <a:lnTo>
                  <a:pt x="202691" y="254508"/>
                </a:lnTo>
                <a:lnTo>
                  <a:pt x="202691" y="236220"/>
                </a:lnTo>
                <a:close/>
              </a:path>
              <a:path w="2745104" h="668020">
                <a:moveTo>
                  <a:pt x="952500" y="236220"/>
                </a:moveTo>
                <a:lnTo>
                  <a:pt x="202691" y="236220"/>
                </a:lnTo>
                <a:lnTo>
                  <a:pt x="202691" y="254508"/>
                </a:lnTo>
                <a:lnTo>
                  <a:pt x="952500" y="254508"/>
                </a:lnTo>
                <a:lnTo>
                  <a:pt x="952500" y="236220"/>
                </a:lnTo>
                <a:close/>
              </a:path>
              <a:path w="2745104" h="668020">
                <a:moveTo>
                  <a:pt x="2744724" y="0"/>
                </a:moveTo>
                <a:lnTo>
                  <a:pt x="952500" y="0"/>
                </a:lnTo>
                <a:lnTo>
                  <a:pt x="952500" y="254508"/>
                </a:lnTo>
                <a:lnTo>
                  <a:pt x="970788" y="236220"/>
                </a:lnTo>
                <a:lnTo>
                  <a:pt x="990600" y="236220"/>
                </a:lnTo>
                <a:lnTo>
                  <a:pt x="990600" y="38100"/>
                </a:lnTo>
                <a:lnTo>
                  <a:pt x="970788" y="38100"/>
                </a:lnTo>
                <a:lnTo>
                  <a:pt x="990600" y="18287"/>
                </a:lnTo>
                <a:lnTo>
                  <a:pt x="2744724" y="18287"/>
                </a:lnTo>
                <a:lnTo>
                  <a:pt x="2744724" y="0"/>
                </a:lnTo>
                <a:close/>
              </a:path>
              <a:path w="2745104" h="668020">
                <a:moveTo>
                  <a:pt x="990600" y="236220"/>
                </a:moveTo>
                <a:lnTo>
                  <a:pt x="970788" y="236220"/>
                </a:lnTo>
                <a:lnTo>
                  <a:pt x="952500" y="254508"/>
                </a:lnTo>
                <a:lnTo>
                  <a:pt x="990600" y="254508"/>
                </a:lnTo>
                <a:lnTo>
                  <a:pt x="990600" y="236220"/>
                </a:lnTo>
                <a:close/>
              </a:path>
              <a:path w="2745104" h="668020">
                <a:moveTo>
                  <a:pt x="164591" y="176784"/>
                </a:moveTo>
                <a:lnTo>
                  <a:pt x="164591" y="221290"/>
                </a:lnTo>
                <a:lnTo>
                  <a:pt x="196596" y="188975"/>
                </a:lnTo>
                <a:lnTo>
                  <a:pt x="164591" y="176784"/>
                </a:lnTo>
                <a:close/>
              </a:path>
              <a:path w="2745104" h="668020">
                <a:moveTo>
                  <a:pt x="990600" y="18287"/>
                </a:moveTo>
                <a:lnTo>
                  <a:pt x="970788" y="38100"/>
                </a:lnTo>
                <a:lnTo>
                  <a:pt x="990600" y="38100"/>
                </a:lnTo>
                <a:lnTo>
                  <a:pt x="990600" y="18287"/>
                </a:lnTo>
                <a:close/>
              </a:path>
              <a:path w="2745104" h="668020">
                <a:moveTo>
                  <a:pt x="2706624" y="18287"/>
                </a:moveTo>
                <a:lnTo>
                  <a:pt x="990600" y="18287"/>
                </a:lnTo>
                <a:lnTo>
                  <a:pt x="990600" y="38100"/>
                </a:lnTo>
                <a:lnTo>
                  <a:pt x="2706624" y="38100"/>
                </a:lnTo>
                <a:lnTo>
                  <a:pt x="2706624" y="18287"/>
                </a:lnTo>
                <a:close/>
              </a:path>
              <a:path w="2745104" h="668020">
                <a:moveTo>
                  <a:pt x="2744724" y="18287"/>
                </a:moveTo>
                <a:lnTo>
                  <a:pt x="2706624" y="18287"/>
                </a:lnTo>
                <a:lnTo>
                  <a:pt x="2724911" y="38100"/>
                </a:lnTo>
                <a:lnTo>
                  <a:pt x="2744724" y="38100"/>
                </a:lnTo>
                <a:lnTo>
                  <a:pt x="2744724" y="18287"/>
                </a:lnTo>
                <a:close/>
              </a:path>
            </a:pathLst>
          </a:custGeom>
          <a:solidFill>
            <a:srgbClr val="403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64141" y="4054816"/>
            <a:ext cx="1593215" cy="41020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81610" marR="5080" indent="-169545">
              <a:lnSpc>
                <a:spcPct val="80000"/>
              </a:lnSpc>
              <a:spcBef>
                <a:spcPts val="440"/>
              </a:spcBef>
            </a:pPr>
            <a:r>
              <a:rPr sz="1400" spc="-10" dirty="0">
                <a:latin typeface="Calibri"/>
                <a:cs typeface="Calibri"/>
              </a:rPr>
              <a:t>Latest award </a:t>
            </a:r>
            <a:r>
              <a:rPr sz="1400" spc="-5" dirty="0">
                <a:latin typeface="Calibri"/>
                <a:cs typeface="Calibri"/>
              </a:rPr>
              <a:t>year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  </a:t>
            </a:r>
            <a:r>
              <a:rPr sz="1400" spc="-10" dirty="0">
                <a:latin typeface="Calibri"/>
                <a:cs typeface="Calibri"/>
              </a:rPr>
              <a:t>always </a:t>
            </a:r>
            <a:r>
              <a:rPr sz="1400" spc="-5" dirty="0">
                <a:latin typeface="Calibri"/>
                <a:cs typeface="Calibri"/>
              </a:rPr>
              <a:t>show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first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8485" y="1447800"/>
            <a:ext cx="7861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See </a:t>
            </a:r>
            <a:r>
              <a:rPr sz="3200" spc="-35" dirty="0">
                <a:latin typeface="Arial"/>
                <a:cs typeface="Arial"/>
              </a:rPr>
              <a:t>FAFSA </a:t>
            </a:r>
            <a:r>
              <a:rPr sz="3200" spc="-5" dirty="0">
                <a:latin typeface="Arial"/>
                <a:cs typeface="Arial"/>
              </a:rPr>
              <a:t>status and Account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Summary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9623" y="987196"/>
            <a:ext cx="489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Where </a:t>
            </a:r>
            <a:r>
              <a:rPr dirty="0"/>
              <a:t>to </a:t>
            </a:r>
            <a:r>
              <a:rPr spc="-5" dirty="0"/>
              <a:t>Go</a:t>
            </a:r>
            <a:r>
              <a:rPr spc="-145" dirty="0"/>
              <a:t> </a:t>
            </a:r>
            <a:r>
              <a:rPr spc="-5" dirty="0"/>
              <a:t>(cont.)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B1450-8789-4441-9CAE-FE7948C50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514600"/>
            <a:ext cx="9829800" cy="24695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9A9464-D298-4D34-8BED-CC5B8381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42623" b="285"/>
          <a:stretch/>
        </p:blipFill>
        <p:spPr>
          <a:xfrm>
            <a:off x="236597" y="2514600"/>
            <a:ext cx="9323076" cy="320563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9623" y="987196"/>
            <a:ext cx="489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Where </a:t>
            </a:r>
            <a:r>
              <a:rPr dirty="0"/>
              <a:t>to </a:t>
            </a:r>
            <a:r>
              <a:rPr spc="-5" dirty="0"/>
              <a:t>Go</a:t>
            </a:r>
            <a:r>
              <a:rPr spc="-145" dirty="0"/>
              <a:t> </a:t>
            </a:r>
            <a:r>
              <a:rPr spc="-5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615" y="1915005"/>
            <a:ext cx="39065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Arial"/>
                <a:cs typeface="Arial"/>
              </a:rPr>
              <a:t>View </a:t>
            </a:r>
            <a:r>
              <a:rPr sz="3200" dirty="0">
                <a:latin typeface="Arial"/>
                <a:cs typeface="Arial"/>
              </a:rPr>
              <a:t>your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Checklist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50440" y="3101549"/>
            <a:ext cx="3107960" cy="875240"/>
          </a:xfrm>
          <a:custGeom>
            <a:avLst/>
            <a:gdLst/>
            <a:ahLst/>
            <a:cxnLst/>
            <a:rect l="l" t="t" r="r" b="b"/>
            <a:pathLst>
              <a:path w="2299970" h="647700">
                <a:moveTo>
                  <a:pt x="2299716" y="405383"/>
                </a:moveTo>
                <a:lnTo>
                  <a:pt x="806195" y="405383"/>
                </a:lnTo>
                <a:lnTo>
                  <a:pt x="806195" y="647700"/>
                </a:lnTo>
                <a:lnTo>
                  <a:pt x="2299716" y="647700"/>
                </a:lnTo>
                <a:lnTo>
                  <a:pt x="2299716" y="405383"/>
                </a:lnTo>
                <a:close/>
              </a:path>
              <a:path w="2299970" h="647700">
                <a:moveTo>
                  <a:pt x="161543" y="161543"/>
                </a:moveTo>
                <a:lnTo>
                  <a:pt x="0" y="324612"/>
                </a:lnTo>
                <a:lnTo>
                  <a:pt x="161543" y="486155"/>
                </a:lnTo>
                <a:lnTo>
                  <a:pt x="161543" y="405383"/>
                </a:lnTo>
                <a:lnTo>
                  <a:pt x="2299716" y="405383"/>
                </a:lnTo>
                <a:lnTo>
                  <a:pt x="2299716" y="242315"/>
                </a:lnTo>
                <a:lnTo>
                  <a:pt x="161543" y="242315"/>
                </a:lnTo>
                <a:lnTo>
                  <a:pt x="161543" y="161543"/>
                </a:lnTo>
                <a:close/>
              </a:path>
              <a:path w="2299970" h="647700">
                <a:moveTo>
                  <a:pt x="2299716" y="0"/>
                </a:moveTo>
                <a:lnTo>
                  <a:pt x="806195" y="0"/>
                </a:lnTo>
                <a:lnTo>
                  <a:pt x="806195" y="242315"/>
                </a:lnTo>
                <a:lnTo>
                  <a:pt x="2299716" y="242315"/>
                </a:lnTo>
                <a:lnTo>
                  <a:pt x="229971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03450" y="3079959"/>
            <a:ext cx="3171458" cy="929299"/>
          </a:xfrm>
          <a:custGeom>
            <a:avLst/>
            <a:gdLst/>
            <a:ahLst/>
            <a:cxnLst/>
            <a:rect l="l" t="t" r="r" b="b"/>
            <a:pathLst>
              <a:path w="2346959" h="687704">
                <a:moveTo>
                  <a:pt x="813815" y="425195"/>
                </a:moveTo>
                <a:lnTo>
                  <a:pt x="813815" y="687324"/>
                </a:lnTo>
                <a:lnTo>
                  <a:pt x="2346959" y="687324"/>
                </a:lnTo>
                <a:lnTo>
                  <a:pt x="2346959" y="667512"/>
                </a:lnTo>
                <a:lnTo>
                  <a:pt x="851915" y="667512"/>
                </a:lnTo>
                <a:lnTo>
                  <a:pt x="833627" y="649224"/>
                </a:lnTo>
                <a:lnTo>
                  <a:pt x="851915" y="649224"/>
                </a:lnTo>
                <a:lnTo>
                  <a:pt x="851915" y="443483"/>
                </a:lnTo>
                <a:lnTo>
                  <a:pt x="833627" y="443483"/>
                </a:lnTo>
                <a:lnTo>
                  <a:pt x="813815" y="425195"/>
                </a:lnTo>
                <a:close/>
              </a:path>
              <a:path w="2346959" h="687704">
                <a:moveTo>
                  <a:pt x="851915" y="649224"/>
                </a:moveTo>
                <a:lnTo>
                  <a:pt x="833627" y="649224"/>
                </a:lnTo>
                <a:lnTo>
                  <a:pt x="851915" y="667512"/>
                </a:lnTo>
                <a:lnTo>
                  <a:pt x="851915" y="649224"/>
                </a:lnTo>
                <a:close/>
              </a:path>
              <a:path w="2346959" h="687704">
                <a:moveTo>
                  <a:pt x="2308859" y="649224"/>
                </a:moveTo>
                <a:lnTo>
                  <a:pt x="851915" y="649224"/>
                </a:lnTo>
                <a:lnTo>
                  <a:pt x="851915" y="667512"/>
                </a:lnTo>
                <a:lnTo>
                  <a:pt x="2308859" y="667512"/>
                </a:lnTo>
                <a:lnTo>
                  <a:pt x="2308859" y="649224"/>
                </a:lnTo>
                <a:close/>
              </a:path>
              <a:path w="2346959" h="687704">
                <a:moveTo>
                  <a:pt x="2308859" y="19812"/>
                </a:moveTo>
                <a:lnTo>
                  <a:pt x="2308859" y="667512"/>
                </a:lnTo>
                <a:lnTo>
                  <a:pt x="2327148" y="649224"/>
                </a:lnTo>
                <a:lnTo>
                  <a:pt x="2346959" y="649224"/>
                </a:lnTo>
                <a:lnTo>
                  <a:pt x="2346959" y="38100"/>
                </a:lnTo>
                <a:lnTo>
                  <a:pt x="2327148" y="38100"/>
                </a:lnTo>
                <a:lnTo>
                  <a:pt x="2308859" y="19812"/>
                </a:lnTo>
                <a:close/>
              </a:path>
              <a:path w="2346959" h="687704">
                <a:moveTo>
                  <a:pt x="2346959" y="649224"/>
                </a:moveTo>
                <a:lnTo>
                  <a:pt x="2327148" y="649224"/>
                </a:lnTo>
                <a:lnTo>
                  <a:pt x="2308859" y="667512"/>
                </a:lnTo>
                <a:lnTo>
                  <a:pt x="2346959" y="667512"/>
                </a:lnTo>
                <a:lnTo>
                  <a:pt x="2346959" y="649224"/>
                </a:lnTo>
                <a:close/>
              </a:path>
              <a:path w="2346959" h="687704">
                <a:moveTo>
                  <a:pt x="208787" y="135636"/>
                </a:moveTo>
                <a:lnTo>
                  <a:pt x="0" y="344424"/>
                </a:lnTo>
                <a:lnTo>
                  <a:pt x="208787" y="551688"/>
                </a:lnTo>
                <a:lnTo>
                  <a:pt x="208787" y="505967"/>
                </a:lnTo>
                <a:lnTo>
                  <a:pt x="170687" y="505967"/>
                </a:lnTo>
                <a:lnTo>
                  <a:pt x="170687" y="460247"/>
                </a:lnTo>
                <a:lnTo>
                  <a:pt x="67056" y="356615"/>
                </a:lnTo>
                <a:lnTo>
                  <a:pt x="41148" y="356615"/>
                </a:lnTo>
                <a:lnTo>
                  <a:pt x="41148" y="330707"/>
                </a:lnTo>
                <a:lnTo>
                  <a:pt x="67056" y="330707"/>
                </a:lnTo>
                <a:lnTo>
                  <a:pt x="170687" y="227075"/>
                </a:lnTo>
                <a:lnTo>
                  <a:pt x="170687" y="181355"/>
                </a:lnTo>
                <a:lnTo>
                  <a:pt x="208787" y="181355"/>
                </a:lnTo>
                <a:lnTo>
                  <a:pt x="208787" y="135636"/>
                </a:lnTo>
                <a:close/>
              </a:path>
              <a:path w="2346959" h="687704">
                <a:moveTo>
                  <a:pt x="170687" y="460247"/>
                </a:moveTo>
                <a:lnTo>
                  <a:pt x="170687" y="505967"/>
                </a:lnTo>
                <a:lnTo>
                  <a:pt x="202692" y="492251"/>
                </a:lnTo>
                <a:lnTo>
                  <a:pt x="170687" y="460247"/>
                </a:lnTo>
                <a:close/>
              </a:path>
              <a:path w="2346959" h="687704">
                <a:moveTo>
                  <a:pt x="851915" y="405383"/>
                </a:moveTo>
                <a:lnTo>
                  <a:pt x="170687" y="405383"/>
                </a:lnTo>
                <a:lnTo>
                  <a:pt x="170687" y="460247"/>
                </a:lnTo>
                <a:lnTo>
                  <a:pt x="202692" y="492251"/>
                </a:lnTo>
                <a:lnTo>
                  <a:pt x="170687" y="505967"/>
                </a:lnTo>
                <a:lnTo>
                  <a:pt x="208787" y="505967"/>
                </a:lnTo>
                <a:lnTo>
                  <a:pt x="208787" y="443483"/>
                </a:lnTo>
                <a:lnTo>
                  <a:pt x="188975" y="443483"/>
                </a:lnTo>
                <a:lnTo>
                  <a:pt x="208787" y="425195"/>
                </a:lnTo>
                <a:lnTo>
                  <a:pt x="851915" y="425195"/>
                </a:lnTo>
                <a:lnTo>
                  <a:pt x="851915" y="405383"/>
                </a:lnTo>
                <a:close/>
              </a:path>
              <a:path w="2346959" h="687704">
                <a:moveTo>
                  <a:pt x="208787" y="425195"/>
                </a:moveTo>
                <a:lnTo>
                  <a:pt x="188975" y="443483"/>
                </a:lnTo>
                <a:lnTo>
                  <a:pt x="208787" y="443483"/>
                </a:lnTo>
                <a:lnTo>
                  <a:pt x="208787" y="425195"/>
                </a:lnTo>
                <a:close/>
              </a:path>
              <a:path w="2346959" h="687704">
                <a:moveTo>
                  <a:pt x="813815" y="425195"/>
                </a:moveTo>
                <a:lnTo>
                  <a:pt x="208787" y="425195"/>
                </a:lnTo>
                <a:lnTo>
                  <a:pt x="208787" y="443483"/>
                </a:lnTo>
                <a:lnTo>
                  <a:pt x="813815" y="443483"/>
                </a:lnTo>
                <a:lnTo>
                  <a:pt x="813815" y="425195"/>
                </a:lnTo>
                <a:close/>
              </a:path>
              <a:path w="2346959" h="687704">
                <a:moveTo>
                  <a:pt x="851915" y="425195"/>
                </a:moveTo>
                <a:lnTo>
                  <a:pt x="813815" y="425195"/>
                </a:lnTo>
                <a:lnTo>
                  <a:pt x="833627" y="443483"/>
                </a:lnTo>
                <a:lnTo>
                  <a:pt x="851915" y="443483"/>
                </a:lnTo>
                <a:lnTo>
                  <a:pt x="851915" y="425195"/>
                </a:lnTo>
                <a:close/>
              </a:path>
              <a:path w="2346959" h="687704">
                <a:moveTo>
                  <a:pt x="41148" y="330707"/>
                </a:moveTo>
                <a:lnTo>
                  <a:pt x="41148" y="356615"/>
                </a:lnTo>
                <a:lnTo>
                  <a:pt x="54102" y="343661"/>
                </a:lnTo>
                <a:lnTo>
                  <a:pt x="41148" y="330707"/>
                </a:lnTo>
                <a:close/>
              </a:path>
              <a:path w="2346959" h="687704">
                <a:moveTo>
                  <a:pt x="54101" y="343661"/>
                </a:moveTo>
                <a:lnTo>
                  <a:pt x="41148" y="356615"/>
                </a:lnTo>
                <a:lnTo>
                  <a:pt x="67056" y="356615"/>
                </a:lnTo>
                <a:lnTo>
                  <a:pt x="54101" y="343661"/>
                </a:lnTo>
                <a:close/>
              </a:path>
              <a:path w="2346959" h="687704">
                <a:moveTo>
                  <a:pt x="67056" y="330707"/>
                </a:moveTo>
                <a:lnTo>
                  <a:pt x="41148" y="330707"/>
                </a:lnTo>
                <a:lnTo>
                  <a:pt x="54101" y="343661"/>
                </a:lnTo>
                <a:lnTo>
                  <a:pt x="67056" y="330707"/>
                </a:lnTo>
                <a:close/>
              </a:path>
              <a:path w="2346959" h="687704">
                <a:moveTo>
                  <a:pt x="208787" y="181355"/>
                </a:moveTo>
                <a:lnTo>
                  <a:pt x="170687" y="181355"/>
                </a:lnTo>
                <a:lnTo>
                  <a:pt x="202692" y="195071"/>
                </a:lnTo>
                <a:lnTo>
                  <a:pt x="170687" y="227075"/>
                </a:lnTo>
                <a:lnTo>
                  <a:pt x="170687" y="281939"/>
                </a:lnTo>
                <a:lnTo>
                  <a:pt x="851915" y="281939"/>
                </a:lnTo>
                <a:lnTo>
                  <a:pt x="851915" y="262127"/>
                </a:lnTo>
                <a:lnTo>
                  <a:pt x="208787" y="262127"/>
                </a:lnTo>
                <a:lnTo>
                  <a:pt x="188975" y="243839"/>
                </a:lnTo>
                <a:lnTo>
                  <a:pt x="208787" y="243839"/>
                </a:lnTo>
                <a:lnTo>
                  <a:pt x="208787" y="181355"/>
                </a:lnTo>
                <a:close/>
              </a:path>
              <a:path w="2346959" h="687704">
                <a:moveTo>
                  <a:pt x="208787" y="243839"/>
                </a:moveTo>
                <a:lnTo>
                  <a:pt x="188975" y="243839"/>
                </a:lnTo>
                <a:lnTo>
                  <a:pt x="208787" y="262127"/>
                </a:lnTo>
                <a:lnTo>
                  <a:pt x="208787" y="243839"/>
                </a:lnTo>
                <a:close/>
              </a:path>
              <a:path w="2346959" h="687704">
                <a:moveTo>
                  <a:pt x="813815" y="243839"/>
                </a:moveTo>
                <a:lnTo>
                  <a:pt x="208787" y="243839"/>
                </a:lnTo>
                <a:lnTo>
                  <a:pt x="208787" y="262127"/>
                </a:lnTo>
                <a:lnTo>
                  <a:pt x="813815" y="262127"/>
                </a:lnTo>
                <a:lnTo>
                  <a:pt x="813815" y="243839"/>
                </a:lnTo>
                <a:close/>
              </a:path>
              <a:path w="2346959" h="687704">
                <a:moveTo>
                  <a:pt x="2346959" y="0"/>
                </a:moveTo>
                <a:lnTo>
                  <a:pt x="813815" y="0"/>
                </a:lnTo>
                <a:lnTo>
                  <a:pt x="813815" y="262127"/>
                </a:lnTo>
                <a:lnTo>
                  <a:pt x="833627" y="243839"/>
                </a:lnTo>
                <a:lnTo>
                  <a:pt x="851915" y="243839"/>
                </a:lnTo>
                <a:lnTo>
                  <a:pt x="851915" y="38100"/>
                </a:lnTo>
                <a:lnTo>
                  <a:pt x="833627" y="38100"/>
                </a:lnTo>
                <a:lnTo>
                  <a:pt x="851915" y="19812"/>
                </a:lnTo>
                <a:lnTo>
                  <a:pt x="2346959" y="19812"/>
                </a:lnTo>
                <a:lnTo>
                  <a:pt x="2346959" y="0"/>
                </a:lnTo>
                <a:close/>
              </a:path>
              <a:path w="2346959" h="687704">
                <a:moveTo>
                  <a:pt x="851915" y="243839"/>
                </a:moveTo>
                <a:lnTo>
                  <a:pt x="833627" y="243839"/>
                </a:lnTo>
                <a:lnTo>
                  <a:pt x="813815" y="262127"/>
                </a:lnTo>
                <a:lnTo>
                  <a:pt x="851915" y="262127"/>
                </a:lnTo>
                <a:lnTo>
                  <a:pt x="851915" y="243839"/>
                </a:lnTo>
                <a:close/>
              </a:path>
              <a:path w="2346959" h="687704">
                <a:moveTo>
                  <a:pt x="170687" y="181355"/>
                </a:moveTo>
                <a:lnTo>
                  <a:pt x="170687" y="227075"/>
                </a:lnTo>
                <a:lnTo>
                  <a:pt x="202692" y="195071"/>
                </a:lnTo>
                <a:lnTo>
                  <a:pt x="170687" y="181355"/>
                </a:lnTo>
                <a:close/>
              </a:path>
              <a:path w="2346959" h="687704">
                <a:moveTo>
                  <a:pt x="851915" y="19812"/>
                </a:moveTo>
                <a:lnTo>
                  <a:pt x="833627" y="38100"/>
                </a:lnTo>
                <a:lnTo>
                  <a:pt x="851915" y="38100"/>
                </a:lnTo>
                <a:lnTo>
                  <a:pt x="851915" y="19812"/>
                </a:lnTo>
                <a:close/>
              </a:path>
              <a:path w="2346959" h="687704">
                <a:moveTo>
                  <a:pt x="2308859" y="19812"/>
                </a:moveTo>
                <a:lnTo>
                  <a:pt x="851915" y="19812"/>
                </a:lnTo>
                <a:lnTo>
                  <a:pt x="851915" y="38100"/>
                </a:lnTo>
                <a:lnTo>
                  <a:pt x="2308859" y="38100"/>
                </a:lnTo>
                <a:lnTo>
                  <a:pt x="2308859" y="19812"/>
                </a:lnTo>
                <a:close/>
              </a:path>
              <a:path w="2346959" h="687704">
                <a:moveTo>
                  <a:pt x="2346959" y="19812"/>
                </a:moveTo>
                <a:lnTo>
                  <a:pt x="2308859" y="19812"/>
                </a:lnTo>
                <a:lnTo>
                  <a:pt x="2327148" y="38100"/>
                </a:lnTo>
                <a:lnTo>
                  <a:pt x="2346959" y="38100"/>
                </a:lnTo>
                <a:lnTo>
                  <a:pt x="2346959" y="19812"/>
                </a:lnTo>
                <a:close/>
              </a:path>
            </a:pathLst>
          </a:custGeom>
          <a:solidFill>
            <a:srgbClr val="403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97803" y="3209271"/>
            <a:ext cx="1524000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Clicking </a:t>
            </a:r>
            <a:r>
              <a:rPr sz="1400" spc="-10" dirty="0">
                <a:latin typeface="Calibri"/>
                <a:cs typeface="Calibri"/>
              </a:rPr>
              <a:t>here </a:t>
            </a:r>
            <a:r>
              <a:rPr sz="1400" spc="-5" dirty="0">
                <a:latin typeface="Calibri"/>
                <a:cs typeface="Calibri"/>
              </a:rPr>
              <a:t>will  </a:t>
            </a:r>
            <a:r>
              <a:rPr sz="1400" spc="-10" dirty="0">
                <a:latin typeface="Calibri"/>
                <a:cs typeface="Calibri"/>
              </a:rPr>
              <a:t>direct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student  to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</a:t>
            </a:r>
            <a:r>
              <a:rPr lang="en-US"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studentaid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.gov</a:t>
            </a:r>
            <a:r>
              <a:rPr sz="1400" spc="-20" dirty="0">
                <a:latin typeface="Calibri"/>
                <a:cs typeface="Calibri"/>
                <a:hlinkClick r:id="rId3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3E3829-FB20-46B1-B099-0D25212F7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5986307" cy="526732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231211"/>
            <a:ext cx="70097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5" dirty="0"/>
              <a:t>studentaid</a:t>
            </a:r>
            <a:r>
              <a:rPr spc="-55" dirty="0"/>
              <a:t>.gov</a:t>
            </a:r>
            <a:r>
              <a:rPr spc="-75" dirty="0"/>
              <a:t> </a:t>
            </a:r>
            <a:r>
              <a:rPr lang="en-US" spc="-25" dirty="0"/>
              <a:t>w</a:t>
            </a:r>
            <a:r>
              <a:rPr spc="-25" dirty="0"/>
              <a:t>ebsite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67400" y="2286000"/>
            <a:ext cx="4003675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Which </a:t>
            </a:r>
            <a:r>
              <a:rPr sz="1400" spc="-2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FAFSA </a:t>
            </a:r>
            <a:r>
              <a:rPr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do </a:t>
            </a:r>
            <a:r>
              <a:rPr sz="1400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I</a:t>
            </a:r>
            <a:r>
              <a:rPr sz="1400" spc="-2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complete?</a:t>
            </a:r>
            <a:endParaRPr sz="1400" dirty="0">
              <a:solidFill>
                <a:srgbClr val="C00000"/>
              </a:solidFill>
              <a:latin typeface="Cooper Black" panose="0208090404030B020404" pitchFamily="18" charset="0"/>
              <a:cs typeface="Calibri"/>
            </a:endParaRPr>
          </a:p>
          <a:p>
            <a:pPr marL="299085" indent="-287020">
              <a:lnSpc>
                <a:spcPts val="1515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Attending </a:t>
            </a:r>
            <a:r>
              <a:rPr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Summer</a:t>
            </a:r>
            <a:r>
              <a:rPr sz="1400" spc="7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20</a:t>
            </a:r>
            <a:r>
              <a:rPr lang="en-US"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23</a:t>
            </a:r>
            <a:r>
              <a:rPr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?</a:t>
            </a:r>
            <a:endParaRPr sz="1400" dirty="0">
              <a:solidFill>
                <a:srgbClr val="C00000"/>
              </a:solidFill>
              <a:latin typeface="Cooper Black" panose="0208090404030B020404" pitchFamily="18" charset="0"/>
              <a:cs typeface="Calibri"/>
            </a:endParaRPr>
          </a:p>
          <a:p>
            <a:pPr marL="756285" lvl="1" indent="-287020">
              <a:lnSpc>
                <a:spcPts val="1345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10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Complete </a:t>
            </a:r>
            <a:r>
              <a:rPr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the 20</a:t>
            </a:r>
            <a:r>
              <a:rPr lang="en-US"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22</a:t>
            </a:r>
            <a:r>
              <a:rPr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-20</a:t>
            </a:r>
            <a:r>
              <a:rPr lang="en-US"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23</a:t>
            </a:r>
            <a:r>
              <a:rPr sz="1400" spc="4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 </a:t>
            </a:r>
            <a:r>
              <a:rPr sz="1400" spc="-2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FAFSA</a:t>
            </a:r>
            <a:endParaRPr sz="1400" dirty="0">
              <a:solidFill>
                <a:srgbClr val="C00000"/>
              </a:solidFill>
              <a:latin typeface="Cooper Black" panose="0208090404030B020404" pitchFamily="18" charset="0"/>
              <a:cs typeface="Calibri"/>
            </a:endParaRPr>
          </a:p>
          <a:p>
            <a:pPr marL="299085" indent="-287020">
              <a:lnSpc>
                <a:spcPts val="134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Attending </a:t>
            </a:r>
            <a:r>
              <a:rPr lang="en-US"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Fall </a:t>
            </a:r>
            <a:r>
              <a:rPr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20</a:t>
            </a:r>
            <a:r>
              <a:rPr lang="en-US"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23</a:t>
            </a:r>
            <a:r>
              <a:rPr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 or S</a:t>
            </a:r>
            <a:r>
              <a:rPr lang="en-US"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pring</a:t>
            </a:r>
            <a:r>
              <a:rPr sz="1400" spc="30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20</a:t>
            </a:r>
            <a:r>
              <a:rPr lang="en-US"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24</a:t>
            </a:r>
            <a:r>
              <a:rPr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?</a:t>
            </a:r>
            <a:endParaRPr sz="1400" dirty="0">
              <a:solidFill>
                <a:srgbClr val="C00000"/>
              </a:solidFill>
              <a:latin typeface="Cooper Black" panose="0208090404030B020404" pitchFamily="18" charset="0"/>
              <a:cs typeface="Calibri"/>
            </a:endParaRPr>
          </a:p>
          <a:p>
            <a:pPr marL="756285" lvl="1" indent="-287020">
              <a:lnSpc>
                <a:spcPts val="151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spc="-10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Complete </a:t>
            </a:r>
            <a:r>
              <a:rPr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the 20</a:t>
            </a:r>
            <a:r>
              <a:rPr lang="en-US"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23</a:t>
            </a:r>
            <a:r>
              <a:rPr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-20</a:t>
            </a:r>
            <a:r>
              <a:rPr lang="en-US" sz="1400" spc="-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24</a:t>
            </a:r>
            <a:r>
              <a:rPr sz="1400" spc="4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 </a:t>
            </a:r>
            <a:r>
              <a:rPr sz="1400" spc="-25" dirty="0">
                <a:solidFill>
                  <a:srgbClr val="C00000"/>
                </a:solidFill>
                <a:latin typeface="Cooper Black" panose="0208090404030B020404" pitchFamily="18" charset="0"/>
                <a:cs typeface="Calibri"/>
              </a:rPr>
              <a:t>FAFSA</a:t>
            </a:r>
            <a:endParaRPr sz="1400" dirty="0">
              <a:solidFill>
                <a:srgbClr val="C00000"/>
              </a:solidFill>
              <a:latin typeface="Cooper Black" panose="0208090404030B020404" pitchFamily="18" charset="0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9623" y="987196"/>
            <a:ext cx="489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Where </a:t>
            </a:r>
            <a:r>
              <a:rPr dirty="0"/>
              <a:t>to </a:t>
            </a:r>
            <a:r>
              <a:rPr spc="-5" dirty="0"/>
              <a:t>Go</a:t>
            </a:r>
            <a:r>
              <a:rPr spc="-145" dirty="0"/>
              <a:t> </a:t>
            </a:r>
            <a:r>
              <a:rPr spc="-5" dirty="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2286000"/>
            <a:ext cx="8229600" cy="4389120"/>
          </a:xfrm>
          <a:prstGeom prst="rect">
            <a:avLst/>
          </a:prstGeom>
          <a:blipFill>
            <a:blip r:embed="rId2" cstate="print"/>
            <a:srcRect/>
            <a:stretch>
              <a:fillRect t="-5139" b="669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3697223"/>
            <a:ext cx="4074160" cy="859790"/>
          </a:xfrm>
          <a:custGeom>
            <a:avLst/>
            <a:gdLst/>
            <a:ahLst/>
            <a:cxnLst/>
            <a:rect l="l" t="t" r="r" b="b"/>
            <a:pathLst>
              <a:path w="4074160" h="859789">
                <a:moveTo>
                  <a:pt x="4073652" y="301751"/>
                </a:moveTo>
                <a:lnTo>
                  <a:pt x="0" y="301751"/>
                </a:lnTo>
                <a:lnTo>
                  <a:pt x="0" y="859536"/>
                </a:lnTo>
                <a:lnTo>
                  <a:pt x="4073652" y="859536"/>
                </a:lnTo>
                <a:lnTo>
                  <a:pt x="4073652" y="301751"/>
                </a:lnTo>
                <a:close/>
              </a:path>
              <a:path w="4074160" h="859789">
                <a:moveTo>
                  <a:pt x="2144268" y="214884"/>
                </a:moveTo>
                <a:lnTo>
                  <a:pt x="1929383" y="214884"/>
                </a:lnTo>
                <a:lnTo>
                  <a:pt x="1929383" y="301751"/>
                </a:lnTo>
                <a:lnTo>
                  <a:pt x="2144268" y="301751"/>
                </a:lnTo>
                <a:lnTo>
                  <a:pt x="2144268" y="214884"/>
                </a:lnTo>
                <a:close/>
              </a:path>
              <a:path w="4074160" h="859789">
                <a:moveTo>
                  <a:pt x="2037588" y="0"/>
                </a:moveTo>
                <a:lnTo>
                  <a:pt x="1821180" y="214884"/>
                </a:lnTo>
                <a:lnTo>
                  <a:pt x="2252472" y="214884"/>
                </a:lnTo>
                <a:lnTo>
                  <a:pt x="203758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7512" y="3677792"/>
            <a:ext cx="4110354" cy="899160"/>
          </a:xfrm>
          <a:custGeom>
            <a:avLst/>
            <a:gdLst/>
            <a:ahLst/>
            <a:cxnLst/>
            <a:rect l="l" t="t" r="r" b="b"/>
            <a:pathLst>
              <a:path w="4110354" h="899160">
                <a:moveTo>
                  <a:pt x="1929383" y="301371"/>
                </a:moveTo>
                <a:lnTo>
                  <a:pt x="18287" y="301371"/>
                </a:lnTo>
                <a:lnTo>
                  <a:pt x="11572" y="302966"/>
                </a:lnTo>
                <a:lnTo>
                  <a:pt x="5715" y="307276"/>
                </a:lnTo>
                <a:lnTo>
                  <a:pt x="1571" y="313586"/>
                </a:lnTo>
                <a:lnTo>
                  <a:pt x="0" y="321183"/>
                </a:lnTo>
                <a:lnTo>
                  <a:pt x="0" y="878967"/>
                </a:lnTo>
                <a:lnTo>
                  <a:pt x="1571" y="886563"/>
                </a:lnTo>
                <a:lnTo>
                  <a:pt x="5714" y="892873"/>
                </a:lnTo>
                <a:lnTo>
                  <a:pt x="11572" y="897183"/>
                </a:lnTo>
                <a:lnTo>
                  <a:pt x="18287" y="898779"/>
                </a:lnTo>
                <a:lnTo>
                  <a:pt x="4091940" y="898779"/>
                </a:lnTo>
                <a:lnTo>
                  <a:pt x="4099298" y="897183"/>
                </a:lnTo>
                <a:lnTo>
                  <a:pt x="4105084" y="892873"/>
                </a:lnTo>
                <a:lnTo>
                  <a:pt x="4108870" y="886563"/>
                </a:lnTo>
                <a:lnTo>
                  <a:pt x="4110228" y="878967"/>
                </a:lnTo>
                <a:lnTo>
                  <a:pt x="38100" y="878967"/>
                </a:lnTo>
                <a:lnTo>
                  <a:pt x="18287" y="860679"/>
                </a:lnTo>
                <a:lnTo>
                  <a:pt x="38100" y="860679"/>
                </a:lnTo>
                <a:lnTo>
                  <a:pt x="38100" y="339471"/>
                </a:lnTo>
                <a:lnTo>
                  <a:pt x="18287" y="339471"/>
                </a:lnTo>
                <a:lnTo>
                  <a:pt x="38100" y="321183"/>
                </a:lnTo>
                <a:lnTo>
                  <a:pt x="1929383" y="321183"/>
                </a:lnTo>
                <a:lnTo>
                  <a:pt x="1929383" y="301371"/>
                </a:lnTo>
                <a:close/>
              </a:path>
              <a:path w="4110354" h="899160">
                <a:moveTo>
                  <a:pt x="38100" y="860679"/>
                </a:moveTo>
                <a:lnTo>
                  <a:pt x="18287" y="860679"/>
                </a:lnTo>
                <a:lnTo>
                  <a:pt x="38100" y="878967"/>
                </a:lnTo>
                <a:lnTo>
                  <a:pt x="38100" y="860679"/>
                </a:lnTo>
                <a:close/>
              </a:path>
              <a:path w="4110354" h="899160">
                <a:moveTo>
                  <a:pt x="4072128" y="860679"/>
                </a:moveTo>
                <a:lnTo>
                  <a:pt x="38100" y="860679"/>
                </a:lnTo>
                <a:lnTo>
                  <a:pt x="38100" y="878967"/>
                </a:lnTo>
                <a:lnTo>
                  <a:pt x="4072128" y="878967"/>
                </a:lnTo>
                <a:lnTo>
                  <a:pt x="4072128" y="860679"/>
                </a:lnTo>
                <a:close/>
              </a:path>
              <a:path w="4110354" h="899160">
                <a:moveTo>
                  <a:pt x="4072128" y="321183"/>
                </a:moveTo>
                <a:lnTo>
                  <a:pt x="4072128" y="878967"/>
                </a:lnTo>
                <a:lnTo>
                  <a:pt x="4091940" y="860679"/>
                </a:lnTo>
                <a:lnTo>
                  <a:pt x="4110228" y="860679"/>
                </a:lnTo>
                <a:lnTo>
                  <a:pt x="4110228" y="339471"/>
                </a:lnTo>
                <a:lnTo>
                  <a:pt x="4091940" y="339471"/>
                </a:lnTo>
                <a:lnTo>
                  <a:pt x="4072128" y="321183"/>
                </a:lnTo>
                <a:close/>
              </a:path>
              <a:path w="4110354" h="899160">
                <a:moveTo>
                  <a:pt x="4110228" y="860679"/>
                </a:moveTo>
                <a:lnTo>
                  <a:pt x="4091940" y="860679"/>
                </a:lnTo>
                <a:lnTo>
                  <a:pt x="4072128" y="878967"/>
                </a:lnTo>
                <a:lnTo>
                  <a:pt x="4110228" y="878967"/>
                </a:lnTo>
                <a:lnTo>
                  <a:pt x="4110228" y="860679"/>
                </a:lnTo>
                <a:close/>
              </a:path>
              <a:path w="4110354" h="899160">
                <a:moveTo>
                  <a:pt x="38100" y="321183"/>
                </a:moveTo>
                <a:lnTo>
                  <a:pt x="18287" y="339471"/>
                </a:lnTo>
                <a:lnTo>
                  <a:pt x="38100" y="339471"/>
                </a:lnTo>
                <a:lnTo>
                  <a:pt x="38100" y="321183"/>
                </a:lnTo>
                <a:close/>
              </a:path>
              <a:path w="4110354" h="899160">
                <a:moveTo>
                  <a:pt x="1967483" y="301371"/>
                </a:moveTo>
                <a:lnTo>
                  <a:pt x="1947671" y="301371"/>
                </a:lnTo>
                <a:lnTo>
                  <a:pt x="1929383" y="321183"/>
                </a:lnTo>
                <a:lnTo>
                  <a:pt x="38100" y="321183"/>
                </a:lnTo>
                <a:lnTo>
                  <a:pt x="38100" y="339471"/>
                </a:lnTo>
                <a:lnTo>
                  <a:pt x="1947671" y="339471"/>
                </a:lnTo>
                <a:lnTo>
                  <a:pt x="1955268" y="337899"/>
                </a:lnTo>
                <a:lnTo>
                  <a:pt x="1961578" y="333756"/>
                </a:lnTo>
                <a:lnTo>
                  <a:pt x="1965888" y="327898"/>
                </a:lnTo>
                <a:lnTo>
                  <a:pt x="1967483" y="321183"/>
                </a:lnTo>
                <a:lnTo>
                  <a:pt x="1967483" y="301371"/>
                </a:lnTo>
                <a:close/>
              </a:path>
              <a:path w="4110354" h="899160">
                <a:moveTo>
                  <a:pt x="2223516" y="214503"/>
                </a:moveTo>
                <a:lnTo>
                  <a:pt x="2162556" y="214503"/>
                </a:lnTo>
                <a:lnTo>
                  <a:pt x="2155197" y="216098"/>
                </a:lnTo>
                <a:lnTo>
                  <a:pt x="2149411" y="220408"/>
                </a:lnTo>
                <a:lnTo>
                  <a:pt x="2145625" y="226718"/>
                </a:lnTo>
                <a:lnTo>
                  <a:pt x="2144268" y="234315"/>
                </a:lnTo>
                <a:lnTo>
                  <a:pt x="2144268" y="321183"/>
                </a:lnTo>
                <a:lnTo>
                  <a:pt x="2145625" y="327898"/>
                </a:lnTo>
                <a:lnTo>
                  <a:pt x="2149411" y="333756"/>
                </a:lnTo>
                <a:lnTo>
                  <a:pt x="2155197" y="337899"/>
                </a:lnTo>
                <a:lnTo>
                  <a:pt x="2162556" y="339471"/>
                </a:lnTo>
                <a:lnTo>
                  <a:pt x="4072128" y="339471"/>
                </a:lnTo>
                <a:lnTo>
                  <a:pt x="4072128" y="321183"/>
                </a:lnTo>
                <a:lnTo>
                  <a:pt x="2182368" y="321183"/>
                </a:lnTo>
                <a:lnTo>
                  <a:pt x="2162556" y="301371"/>
                </a:lnTo>
                <a:lnTo>
                  <a:pt x="2182368" y="301371"/>
                </a:lnTo>
                <a:lnTo>
                  <a:pt x="2182368" y="252603"/>
                </a:lnTo>
                <a:lnTo>
                  <a:pt x="2162556" y="252603"/>
                </a:lnTo>
                <a:lnTo>
                  <a:pt x="2182368" y="234315"/>
                </a:lnTo>
                <a:lnTo>
                  <a:pt x="2243328" y="234315"/>
                </a:lnTo>
                <a:lnTo>
                  <a:pt x="2223516" y="214503"/>
                </a:lnTo>
                <a:close/>
              </a:path>
              <a:path w="4110354" h="899160">
                <a:moveTo>
                  <a:pt x="4091940" y="301371"/>
                </a:moveTo>
                <a:lnTo>
                  <a:pt x="2182368" y="301371"/>
                </a:lnTo>
                <a:lnTo>
                  <a:pt x="2182368" y="321183"/>
                </a:lnTo>
                <a:lnTo>
                  <a:pt x="4072128" y="321183"/>
                </a:lnTo>
                <a:lnTo>
                  <a:pt x="4091940" y="339471"/>
                </a:lnTo>
                <a:lnTo>
                  <a:pt x="4110228" y="339471"/>
                </a:lnTo>
                <a:lnTo>
                  <a:pt x="4110228" y="321183"/>
                </a:lnTo>
                <a:lnTo>
                  <a:pt x="4108870" y="313586"/>
                </a:lnTo>
                <a:lnTo>
                  <a:pt x="4105084" y="307276"/>
                </a:lnTo>
                <a:lnTo>
                  <a:pt x="4099298" y="302966"/>
                </a:lnTo>
                <a:lnTo>
                  <a:pt x="4091940" y="301371"/>
                </a:lnTo>
                <a:close/>
              </a:path>
              <a:path w="4110354" h="899160">
                <a:moveTo>
                  <a:pt x="1929383" y="234315"/>
                </a:moveTo>
                <a:lnTo>
                  <a:pt x="1929383" y="321183"/>
                </a:lnTo>
                <a:lnTo>
                  <a:pt x="1947671" y="301371"/>
                </a:lnTo>
                <a:lnTo>
                  <a:pt x="1967483" y="301371"/>
                </a:lnTo>
                <a:lnTo>
                  <a:pt x="1967483" y="252603"/>
                </a:lnTo>
                <a:lnTo>
                  <a:pt x="1947671" y="252603"/>
                </a:lnTo>
                <a:lnTo>
                  <a:pt x="1929383" y="234315"/>
                </a:lnTo>
                <a:close/>
              </a:path>
              <a:path w="4110354" h="899160">
                <a:moveTo>
                  <a:pt x="2182368" y="301371"/>
                </a:moveTo>
                <a:lnTo>
                  <a:pt x="2162556" y="301371"/>
                </a:lnTo>
                <a:lnTo>
                  <a:pt x="2182368" y="321183"/>
                </a:lnTo>
                <a:lnTo>
                  <a:pt x="2182368" y="301371"/>
                </a:lnTo>
                <a:close/>
              </a:path>
              <a:path w="4110354" h="899160">
                <a:moveTo>
                  <a:pt x="2055685" y="0"/>
                </a:moveTo>
                <a:lnTo>
                  <a:pt x="2048565" y="1428"/>
                </a:lnTo>
                <a:lnTo>
                  <a:pt x="2042160" y="5715"/>
                </a:lnTo>
                <a:lnTo>
                  <a:pt x="1821180" y="226695"/>
                </a:lnTo>
                <a:lnTo>
                  <a:pt x="1819656" y="234315"/>
                </a:lnTo>
                <a:lnTo>
                  <a:pt x="1822704" y="241935"/>
                </a:lnTo>
                <a:lnTo>
                  <a:pt x="1825752" y="248031"/>
                </a:lnTo>
                <a:lnTo>
                  <a:pt x="1831848" y="252603"/>
                </a:lnTo>
                <a:lnTo>
                  <a:pt x="1929383" y="252603"/>
                </a:lnTo>
                <a:lnTo>
                  <a:pt x="1929383" y="248031"/>
                </a:lnTo>
                <a:lnTo>
                  <a:pt x="1853183" y="248031"/>
                </a:lnTo>
                <a:lnTo>
                  <a:pt x="1839468" y="214503"/>
                </a:lnTo>
                <a:lnTo>
                  <a:pt x="1886711" y="214503"/>
                </a:lnTo>
                <a:lnTo>
                  <a:pt x="2055114" y="46100"/>
                </a:lnTo>
                <a:lnTo>
                  <a:pt x="2042160" y="33147"/>
                </a:lnTo>
                <a:lnTo>
                  <a:pt x="2095694" y="33147"/>
                </a:lnTo>
                <a:lnTo>
                  <a:pt x="2068068" y="5715"/>
                </a:lnTo>
                <a:lnTo>
                  <a:pt x="2062519" y="1428"/>
                </a:lnTo>
                <a:lnTo>
                  <a:pt x="2055685" y="0"/>
                </a:lnTo>
                <a:close/>
              </a:path>
              <a:path w="4110354" h="899160">
                <a:moveTo>
                  <a:pt x="1967483" y="234315"/>
                </a:moveTo>
                <a:lnTo>
                  <a:pt x="1929383" y="234315"/>
                </a:lnTo>
                <a:lnTo>
                  <a:pt x="1947671" y="252603"/>
                </a:lnTo>
                <a:lnTo>
                  <a:pt x="1967483" y="252603"/>
                </a:lnTo>
                <a:lnTo>
                  <a:pt x="1967483" y="234315"/>
                </a:lnTo>
                <a:close/>
              </a:path>
              <a:path w="4110354" h="899160">
                <a:moveTo>
                  <a:pt x="2182368" y="234315"/>
                </a:moveTo>
                <a:lnTo>
                  <a:pt x="2162556" y="252603"/>
                </a:lnTo>
                <a:lnTo>
                  <a:pt x="2182368" y="252603"/>
                </a:lnTo>
                <a:lnTo>
                  <a:pt x="2182368" y="234315"/>
                </a:lnTo>
                <a:close/>
              </a:path>
              <a:path w="4110354" h="899160">
                <a:moveTo>
                  <a:pt x="2243328" y="234315"/>
                </a:moveTo>
                <a:lnTo>
                  <a:pt x="2182368" y="234315"/>
                </a:lnTo>
                <a:lnTo>
                  <a:pt x="2182368" y="252603"/>
                </a:lnTo>
                <a:lnTo>
                  <a:pt x="2278380" y="252603"/>
                </a:lnTo>
                <a:lnTo>
                  <a:pt x="2284476" y="248031"/>
                </a:lnTo>
                <a:lnTo>
                  <a:pt x="2257044" y="248031"/>
                </a:lnTo>
                <a:lnTo>
                  <a:pt x="2243328" y="234315"/>
                </a:lnTo>
                <a:close/>
              </a:path>
              <a:path w="4110354" h="899160">
                <a:moveTo>
                  <a:pt x="1886711" y="214503"/>
                </a:moveTo>
                <a:lnTo>
                  <a:pt x="1839468" y="214503"/>
                </a:lnTo>
                <a:lnTo>
                  <a:pt x="1853183" y="248031"/>
                </a:lnTo>
                <a:lnTo>
                  <a:pt x="1886711" y="214503"/>
                </a:lnTo>
                <a:close/>
              </a:path>
              <a:path w="4110354" h="899160">
                <a:moveTo>
                  <a:pt x="1947671" y="214503"/>
                </a:moveTo>
                <a:lnTo>
                  <a:pt x="1886711" y="214503"/>
                </a:lnTo>
                <a:lnTo>
                  <a:pt x="1853183" y="248031"/>
                </a:lnTo>
                <a:lnTo>
                  <a:pt x="1929383" y="248031"/>
                </a:lnTo>
                <a:lnTo>
                  <a:pt x="1929383" y="234315"/>
                </a:lnTo>
                <a:lnTo>
                  <a:pt x="1967483" y="234315"/>
                </a:lnTo>
                <a:lnTo>
                  <a:pt x="1965872" y="226695"/>
                </a:lnTo>
                <a:lnTo>
                  <a:pt x="1961578" y="220408"/>
                </a:lnTo>
                <a:lnTo>
                  <a:pt x="1955268" y="216098"/>
                </a:lnTo>
                <a:lnTo>
                  <a:pt x="1947671" y="214503"/>
                </a:lnTo>
                <a:close/>
              </a:path>
              <a:path w="4110354" h="899160">
                <a:moveTo>
                  <a:pt x="2095694" y="33147"/>
                </a:moveTo>
                <a:lnTo>
                  <a:pt x="2068068" y="33147"/>
                </a:lnTo>
                <a:lnTo>
                  <a:pt x="2055114" y="46100"/>
                </a:lnTo>
                <a:lnTo>
                  <a:pt x="2257044" y="248031"/>
                </a:lnTo>
                <a:lnTo>
                  <a:pt x="2270760" y="214503"/>
                </a:lnTo>
                <a:lnTo>
                  <a:pt x="2278336" y="214503"/>
                </a:lnTo>
                <a:lnTo>
                  <a:pt x="2095694" y="33147"/>
                </a:lnTo>
                <a:close/>
              </a:path>
              <a:path w="4110354" h="899160">
                <a:moveTo>
                  <a:pt x="2278336" y="214503"/>
                </a:moveTo>
                <a:lnTo>
                  <a:pt x="2270760" y="214503"/>
                </a:lnTo>
                <a:lnTo>
                  <a:pt x="2257044" y="248031"/>
                </a:lnTo>
                <a:lnTo>
                  <a:pt x="2284476" y="248031"/>
                </a:lnTo>
                <a:lnTo>
                  <a:pt x="2287524" y="241935"/>
                </a:lnTo>
                <a:lnTo>
                  <a:pt x="2290572" y="234315"/>
                </a:lnTo>
                <a:lnTo>
                  <a:pt x="2289048" y="226695"/>
                </a:lnTo>
                <a:lnTo>
                  <a:pt x="2284476" y="220599"/>
                </a:lnTo>
                <a:lnTo>
                  <a:pt x="2278336" y="214503"/>
                </a:lnTo>
                <a:close/>
              </a:path>
              <a:path w="4110354" h="899160">
                <a:moveTo>
                  <a:pt x="2068068" y="33147"/>
                </a:moveTo>
                <a:lnTo>
                  <a:pt x="2042160" y="33147"/>
                </a:lnTo>
                <a:lnTo>
                  <a:pt x="2055114" y="46100"/>
                </a:lnTo>
                <a:lnTo>
                  <a:pt x="2068068" y="33147"/>
                </a:lnTo>
                <a:close/>
              </a:path>
            </a:pathLst>
          </a:custGeom>
          <a:solidFill>
            <a:srgbClr val="403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6015" y="4091437"/>
            <a:ext cx="3914140" cy="32829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451484" marR="5080" indent="-439420">
              <a:lnSpc>
                <a:spcPct val="80000"/>
              </a:lnSpc>
              <a:spcBef>
                <a:spcPts val="365"/>
              </a:spcBef>
            </a:pPr>
            <a:r>
              <a:rPr sz="1100" spc="-5" dirty="0">
                <a:latin typeface="Calibri"/>
                <a:cs typeface="Calibri"/>
              </a:rPr>
              <a:t>Once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student </a:t>
            </a:r>
            <a:r>
              <a:rPr sz="1100" dirty="0">
                <a:latin typeface="Calibri"/>
                <a:cs typeface="Calibri"/>
              </a:rPr>
              <a:t>completes the </a:t>
            </a:r>
            <a:r>
              <a:rPr sz="1100" spc="-5" dirty="0">
                <a:latin typeface="Calibri"/>
                <a:cs typeface="Calibri"/>
              </a:rPr>
              <a:t>FAFSA,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box </a:t>
            </a:r>
            <a:r>
              <a:rPr sz="1100" dirty="0">
                <a:latin typeface="Calibri"/>
                <a:cs typeface="Calibri"/>
              </a:rPr>
              <a:t>will </a:t>
            </a:r>
            <a:r>
              <a:rPr sz="1100" spc="-5" dirty="0">
                <a:latin typeface="Calibri"/>
                <a:cs typeface="Calibri"/>
              </a:rPr>
              <a:t>update </a:t>
            </a:r>
            <a:r>
              <a:rPr sz="1100" dirty="0">
                <a:latin typeface="Calibri"/>
                <a:cs typeface="Calibri"/>
              </a:rPr>
              <a:t>to the</a:t>
            </a:r>
            <a:r>
              <a:rPr sz="1100" spc="-1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next  </a:t>
            </a:r>
            <a:r>
              <a:rPr sz="1100" dirty="0">
                <a:latin typeface="Calibri"/>
                <a:cs typeface="Calibri"/>
              </a:rPr>
              <a:t>checklist </a:t>
            </a:r>
            <a:r>
              <a:rPr sz="1100" spc="-5" dirty="0">
                <a:latin typeface="Calibri"/>
                <a:cs typeface="Calibri"/>
              </a:rPr>
              <a:t>item. The student </a:t>
            </a:r>
            <a:r>
              <a:rPr sz="1100" dirty="0">
                <a:latin typeface="Calibri"/>
                <a:cs typeface="Calibri"/>
              </a:rPr>
              <a:t>can click above or</a:t>
            </a:r>
            <a:r>
              <a:rPr sz="1100" spc="-1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below.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59452" y="4806696"/>
            <a:ext cx="579120" cy="573405"/>
          </a:xfrm>
          <a:custGeom>
            <a:avLst/>
            <a:gdLst/>
            <a:ahLst/>
            <a:cxnLst/>
            <a:rect l="l" t="t" r="r" b="b"/>
            <a:pathLst>
              <a:path w="579120" h="573404">
                <a:moveTo>
                  <a:pt x="144780" y="283463"/>
                </a:moveTo>
                <a:lnTo>
                  <a:pt x="0" y="441959"/>
                </a:lnTo>
                <a:lnTo>
                  <a:pt x="144780" y="573023"/>
                </a:lnTo>
                <a:lnTo>
                  <a:pt x="144780" y="499871"/>
                </a:lnTo>
                <a:lnTo>
                  <a:pt x="197826" y="487443"/>
                </a:lnTo>
                <a:lnTo>
                  <a:pt x="248251" y="471454"/>
                </a:lnTo>
                <a:lnTo>
                  <a:pt x="295863" y="452130"/>
                </a:lnTo>
                <a:lnTo>
                  <a:pt x="340471" y="429696"/>
                </a:lnTo>
                <a:lnTo>
                  <a:pt x="381881" y="404378"/>
                </a:lnTo>
                <a:lnTo>
                  <a:pt x="419903" y="376401"/>
                </a:lnTo>
                <a:lnTo>
                  <a:pt x="444037" y="355091"/>
                </a:lnTo>
                <a:lnTo>
                  <a:pt x="144780" y="355091"/>
                </a:lnTo>
                <a:lnTo>
                  <a:pt x="144780" y="283463"/>
                </a:lnTo>
                <a:close/>
              </a:path>
              <a:path w="579120" h="573404">
                <a:moveTo>
                  <a:pt x="571500" y="0"/>
                </a:moveTo>
                <a:lnTo>
                  <a:pt x="559320" y="42348"/>
                </a:lnTo>
                <a:lnTo>
                  <a:pt x="542007" y="83135"/>
                </a:lnTo>
                <a:lnTo>
                  <a:pt x="519826" y="122134"/>
                </a:lnTo>
                <a:lnTo>
                  <a:pt x="493042" y="159116"/>
                </a:lnTo>
                <a:lnTo>
                  <a:pt x="461918" y="193855"/>
                </a:lnTo>
                <a:lnTo>
                  <a:pt x="426720" y="226123"/>
                </a:lnTo>
                <a:lnTo>
                  <a:pt x="387711" y="255692"/>
                </a:lnTo>
                <a:lnTo>
                  <a:pt x="345157" y="282335"/>
                </a:lnTo>
                <a:lnTo>
                  <a:pt x="299323" y="305823"/>
                </a:lnTo>
                <a:lnTo>
                  <a:pt x="250472" y="325931"/>
                </a:lnTo>
                <a:lnTo>
                  <a:pt x="198869" y="342429"/>
                </a:lnTo>
                <a:lnTo>
                  <a:pt x="144780" y="355091"/>
                </a:lnTo>
                <a:lnTo>
                  <a:pt x="444037" y="355091"/>
                </a:lnTo>
                <a:lnTo>
                  <a:pt x="485013" y="313372"/>
                </a:lnTo>
                <a:lnTo>
                  <a:pt x="511716" y="278771"/>
                </a:lnTo>
                <a:lnTo>
                  <a:pt x="534263" y="242414"/>
                </a:lnTo>
                <a:lnTo>
                  <a:pt x="552461" y="204525"/>
                </a:lnTo>
                <a:lnTo>
                  <a:pt x="566118" y="165330"/>
                </a:lnTo>
                <a:lnTo>
                  <a:pt x="575042" y="125054"/>
                </a:lnTo>
                <a:lnTo>
                  <a:pt x="579042" y="83924"/>
                </a:lnTo>
                <a:lnTo>
                  <a:pt x="577925" y="42164"/>
                </a:lnTo>
                <a:lnTo>
                  <a:pt x="571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9452" y="4293108"/>
            <a:ext cx="579120" cy="586740"/>
          </a:xfrm>
          <a:custGeom>
            <a:avLst/>
            <a:gdLst/>
            <a:ahLst/>
            <a:cxnLst/>
            <a:rect l="l" t="t" r="r" b="b"/>
            <a:pathLst>
              <a:path w="579120" h="586739">
                <a:moveTo>
                  <a:pt x="0" y="0"/>
                </a:moveTo>
                <a:lnTo>
                  <a:pt x="0" y="144779"/>
                </a:lnTo>
                <a:lnTo>
                  <a:pt x="52741" y="146574"/>
                </a:lnTo>
                <a:lnTo>
                  <a:pt x="104150" y="151858"/>
                </a:lnTo>
                <a:lnTo>
                  <a:pt x="154022" y="160478"/>
                </a:lnTo>
                <a:lnTo>
                  <a:pt x="202154" y="172283"/>
                </a:lnTo>
                <a:lnTo>
                  <a:pt x="248342" y="187119"/>
                </a:lnTo>
                <a:lnTo>
                  <a:pt x="292382" y="204836"/>
                </a:lnTo>
                <a:lnTo>
                  <a:pt x="334070" y="225282"/>
                </a:lnTo>
                <a:lnTo>
                  <a:pt x="373202" y="248303"/>
                </a:lnTo>
                <a:lnTo>
                  <a:pt x="409575" y="273748"/>
                </a:lnTo>
                <a:lnTo>
                  <a:pt x="442984" y="301465"/>
                </a:lnTo>
                <a:lnTo>
                  <a:pt x="473226" y="331302"/>
                </a:lnTo>
                <a:lnTo>
                  <a:pt x="500097" y="363107"/>
                </a:lnTo>
                <a:lnTo>
                  <a:pt x="523394" y="396727"/>
                </a:lnTo>
                <a:lnTo>
                  <a:pt x="542911" y="432011"/>
                </a:lnTo>
                <a:lnTo>
                  <a:pt x="558447" y="468806"/>
                </a:lnTo>
                <a:lnTo>
                  <a:pt x="569796" y="506961"/>
                </a:lnTo>
                <a:lnTo>
                  <a:pt x="576755" y="546322"/>
                </a:lnTo>
                <a:lnTo>
                  <a:pt x="579120" y="586739"/>
                </a:lnTo>
                <a:lnTo>
                  <a:pt x="579120" y="441959"/>
                </a:lnTo>
                <a:lnTo>
                  <a:pt x="576755" y="401542"/>
                </a:lnTo>
                <a:lnTo>
                  <a:pt x="569796" y="362181"/>
                </a:lnTo>
                <a:lnTo>
                  <a:pt x="558447" y="324026"/>
                </a:lnTo>
                <a:lnTo>
                  <a:pt x="542911" y="287231"/>
                </a:lnTo>
                <a:lnTo>
                  <a:pt x="523394" y="251947"/>
                </a:lnTo>
                <a:lnTo>
                  <a:pt x="500097" y="218327"/>
                </a:lnTo>
                <a:lnTo>
                  <a:pt x="473226" y="186522"/>
                </a:lnTo>
                <a:lnTo>
                  <a:pt x="442984" y="156685"/>
                </a:lnTo>
                <a:lnTo>
                  <a:pt x="409575" y="128968"/>
                </a:lnTo>
                <a:lnTo>
                  <a:pt x="373202" y="103523"/>
                </a:lnTo>
                <a:lnTo>
                  <a:pt x="334070" y="80502"/>
                </a:lnTo>
                <a:lnTo>
                  <a:pt x="292382" y="60056"/>
                </a:lnTo>
                <a:lnTo>
                  <a:pt x="248342" y="42339"/>
                </a:lnTo>
                <a:lnTo>
                  <a:pt x="202154" y="27503"/>
                </a:lnTo>
                <a:lnTo>
                  <a:pt x="154022" y="15698"/>
                </a:lnTo>
                <a:lnTo>
                  <a:pt x="104150" y="7078"/>
                </a:lnTo>
                <a:lnTo>
                  <a:pt x="52741" y="1794"/>
                </a:lnTo>
                <a:lnTo>
                  <a:pt x="0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45735" y="4279391"/>
            <a:ext cx="605155" cy="1114425"/>
          </a:xfrm>
          <a:custGeom>
            <a:avLst/>
            <a:gdLst/>
            <a:ahLst/>
            <a:cxnLst/>
            <a:rect l="l" t="t" r="r" b="b"/>
            <a:pathLst>
              <a:path w="605154" h="1114425">
                <a:moveTo>
                  <a:pt x="158496" y="797052"/>
                </a:moveTo>
                <a:lnTo>
                  <a:pt x="152400" y="798576"/>
                </a:lnTo>
                <a:lnTo>
                  <a:pt x="149351" y="801624"/>
                </a:lnTo>
                <a:lnTo>
                  <a:pt x="4572" y="960120"/>
                </a:lnTo>
                <a:lnTo>
                  <a:pt x="1524" y="963168"/>
                </a:lnTo>
                <a:lnTo>
                  <a:pt x="0" y="966216"/>
                </a:lnTo>
                <a:lnTo>
                  <a:pt x="0" y="969264"/>
                </a:lnTo>
                <a:lnTo>
                  <a:pt x="149351" y="1109472"/>
                </a:lnTo>
                <a:lnTo>
                  <a:pt x="158496" y="1114044"/>
                </a:lnTo>
                <a:lnTo>
                  <a:pt x="163067" y="1110996"/>
                </a:lnTo>
                <a:lnTo>
                  <a:pt x="167639" y="1109472"/>
                </a:lnTo>
                <a:lnTo>
                  <a:pt x="170687" y="1104900"/>
                </a:lnTo>
                <a:lnTo>
                  <a:pt x="170687" y="1100328"/>
                </a:lnTo>
                <a:lnTo>
                  <a:pt x="144779" y="1100328"/>
                </a:lnTo>
                <a:lnTo>
                  <a:pt x="144779" y="1071869"/>
                </a:lnTo>
                <a:lnTo>
                  <a:pt x="41537" y="978408"/>
                </a:lnTo>
                <a:lnTo>
                  <a:pt x="22860" y="978408"/>
                </a:lnTo>
                <a:lnTo>
                  <a:pt x="21336" y="960120"/>
                </a:lnTo>
                <a:lnTo>
                  <a:pt x="39406" y="960120"/>
                </a:lnTo>
                <a:lnTo>
                  <a:pt x="144779" y="843654"/>
                </a:lnTo>
                <a:lnTo>
                  <a:pt x="144779" y="810768"/>
                </a:lnTo>
                <a:lnTo>
                  <a:pt x="170687" y="810768"/>
                </a:lnTo>
                <a:lnTo>
                  <a:pt x="170687" y="804672"/>
                </a:lnTo>
                <a:lnTo>
                  <a:pt x="167639" y="800100"/>
                </a:lnTo>
                <a:lnTo>
                  <a:pt x="158496" y="797052"/>
                </a:lnTo>
                <a:close/>
              </a:path>
              <a:path w="605154" h="1114425">
                <a:moveTo>
                  <a:pt x="144779" y="1071869"/>
                </a:moveTo>
                <a:lnTo>
                  <a:pt x="144779" y="1100328"/>
                </a:lnTo>
                <a:lnTo>
                  <a:pt x="166115" y="1091184"/>
                </a:lnTo>
                <a:lnTo>
                  <a:pt x="144779" y="1071869"/>
                </a:lnTo>
                <a:close/>
              </a:path>
              <a:path w="605154" h="1114425">
                <a:moveTo>
                  <a:pt x="605027" y="598932"/>
                </a:moveTo>
                <a:lnTo>
                  <a:pt x="579119" y="600456"/>
                </a:lnTo>
                <a:lnTo>
                  <a:pt x="579119" y="618744"/>
                </a:lnTo>
                <a:lnTo>
                  <a:pt x="577596" y="635508"/>
                </a:lnTo>
                <a:lnTo>
                  <a:pt x="562355" y="705612"/>
                </a:lnTo>
                <a:lnTo>
                  <a:pt x="541019" y="755904"/>
                </a:lnTo>
                <a:lnTo>
                  <a:pt x="501396" y="818388"/>
                </a:lnTo>
                <a:lnTo>
                  <a:pt x="448055" y="874776"/>
                </a:lnTo>
                <a:lnTo>
                  <a:pt x="417575" y="900684"/>
                </a:lnTo>
                <a:lnTo>
                  <a:pt x="384048" y="925068"/>
                </a:lnTo>
                <a:lnTo>
                  <a:pt x="347472" y="946404"/>
                </a:lnTo>
                <a:lnTo>
                  <a:pt x="288036" y="975360"/>
                </a:lnTo>
                <a:lnTo>
                  <a:pt x="224027" y="998220"/>
                </a:lnTo>
                <a:lnTo>
                  <a:pt x="178308" y="1010412"/>
                </a:lnTo>
                <a:lnTo>
                  <a:pt x="155448" y="1014984"/>
                </a:lnTo>
                <a:lnTo>
                  <a:pt x="149351" y="1016508"/>
                </a:lnTo>
                <a:lnTo>
                  <a:pt x="144779" y="1021080"/>
                </a:lnTo>
                <a:lnTo>
                  <a:pt x="144779" y="1071869"/>
                </a:lnTo>
                <a:lnTo>
                  <a:pt x="166115" y="1091184"/>
                </a:lnTo>
                <a:lnTo>
                  <a:pt x="144779" y="1100328"/>
                </a:lnTo>
                <a:lnTo>
                  <a:pt x="170687" y="1100328"/>
                </a:lnTo>
                <a:lnTo>
                  <a:pt x="170687" y="1040892"/>
                </a:lnTo>
                <a:lnTo>
                  <a:pt x="161543" y="1040892"/>
                </a:lnTo>
                <a:lnTo>
                  <a:pt x="170687" y="1027176"/>
                </a:lnTo>
                <a:lnTo>
                  <a:pt x="214502" y="1027176"/>
                </a:lnTo>
                <a:lnTo>
                  <a:pt x="231648" y="1022604"/>
                </a:lnTo>
                <a:lnTo>
                  <a:pt x="277367" y="1007364"/>
                </a:lnTo>
                <a:lnTo>
                  <a:pt x="320039" y="989076"/>
                </a:lnTo>
                <a:lnTo>
                  <a:pt x="339851" y="978408"/>
                </a:lnTo>
                <a:lnTo>
                  <a:pt x="359663" y="969264"/>
                </a:lnTo>
                <a:lnTo>
                  <a:pt x="379475" y="957072"/>
                </a:lnTo>
                <a:lnTo>
                  <a:pt x="397763" y="946404"/>
                </a:lnTo>
                <a:lnTo>
                  <a:pt x="416051" y="934212"/>
                </a:lnTo>
                <a:lnTo>
                  <a:pt x="449579" y="906780"/>
                </a:lnTo>
                <a:lnTo>
                  <a:pt x="480060" y="879348"/>
                </a:lnTo>
                <a:lnTo>
                  <a:pt x="495300" y="864108"/>
                </a:lnTo>
                <a:lnTo>
                  <a:pt x="507491" y="848868"/>
                </a:lnTo>
                <a:lnTo>
                  <a:pt x="521208" y="833628"/>
                </a:lnTo>
                <a:lnTo>
                  <a:pt x="533400" y="816864"/>
                </a:lnTo>
                <a:lnTo>
                  <a:pt x="544067" y="801624"/>
                </a:lnTo>
                <a:lnTo>
                  <a:pt x="554736" y="784860"/>
                </a:lnTo>
                <a:lnTo>
                  <a:pt x="563879" y="766572"/>
                </a:lnTo>
                <a:lnTo>
                  <a:pt x="573024" y="749808"/>
                </a:lnTo>
                <a:lnTo>
                  <a:pt x="580643" y="731520"/>
                </a:lnTo>
                <a:lnTo>
                  <a:pt x="592836" y="694944"/>
                </a:lnTo>
                <a:lnTo>
                  <a:pt x="597408" y="676656"/>
                </a:lnTo>
                <a:lnTo>
                  <a:pt x="600455" y="656844"/>
                </a:lnTo>
                <a:lnTo>
                  <a:pt x="603503" y="638556"/>
                </a:lnTo>
                <a:lnTo>
                  <a:pt x="605027" y="618744"/>
                </a:lnTo>
                <a:lnTo>
                  <a:pt x="605027" y="598932"/>
                </a:lnTo>
                <a:close/>
              </a:path>
              <a:path w="605154" h="1114425">
                <a:moveTo>
                  <a:pt x="170687" y="1027176"/>
                </a:moveTo>
                <a:lnTo>
                  <a:pt x="161543" y="1040892"/>
                </a:lnTo>
                <a:lnTo>
                  <a:pt x="170687" y="1038453"/>
                </a:lnTo>
                <a:lnTo>
                  <a:pt x="170687" y="1027176"/>
                </a:lnTo>
                <a:close/>
              </a:path>
              <a:path w="605154" h="1114425">
                <a:moveTo>
                  <a:pt x="170687" y="1038453"/>
                </a:moveTo>
                <a:lnTo>
                  <a:pt x="161543" y="1040892"/>
                </a:lnTo>
                <a:lnTo>
                  <a:pt x="170687" y="1040892"/>
                </a:lnTo>
                <a:lnTo>
                  <a:pt x="170687" y="1038453"/>
                </a:lnTo>
                <a:close/>
              </a:path>
              <a:path w="605154" h="1114425">
                <a:moveTo>
                  <a:pt x="214502" y="1027176"/>
                </a:moveTo>
                <a:lnTo>
                  <a:pt x="170687" y="1027176"/>
                </a:lnTo>
                <a:lnTo>
                  <a:pt x="170687" y="1038453"/>
                </a:lnTo>
                <a:lnTo>
                  <a:pt x="184403" y="1034796"/>
                </a:lnTo>
                <a:lnTo>
                  <a:pt x="208787" y="1028700"/>
                </a:lnTo>
                <a:lnTo>
                  <a:pt x="214502" y="1027176"/>
                </a:lnTo>
                <a:close/>
              </a:path>
              <a:path w="605154" h="1114425">
                <a:moveTo>
                  <a:pt x="21336" y="960120"/>
                </a:moveTo>
                <a:lnTo>
                  <a:pt x="22860" y="978408"/>
                </a:lnTo>
                <a:lnTo>
                  <a:pt x="31269" y="969112"/>
                </a:lnTo>
                <a:lnTo>
                  <a:pt x="21336" y="960120"/>
                </a:lnTo>
                <a:close/>
              </a:path>
              <a:path w="605154" h="1114425">
                <a:moveTo>
                  <a:pt x="31269" y="969112"/>
                </a:moveTo>
                <a:lnTo>
                  <a:pt x="22860" y="978408"/>
                </a:lnTo>
                <a:lnTo>
                  <a:pt x="41537" y="978408"/>
                </a:lnTo>
                <a:lnTo>
                  <a:pt x="31269" y="969112"/>
                </a:lnTo>
                <a:close/>
              </a:path>
              <a:path w="605154" h="1114425">
                <a:moveTo>
                  <a:pt x="39406" y="960120"/>
                </a:moveTo>
                <a:lnTo>
                  <a:pt x="21336" y="960120"/>
                </a:lnTo>
                <a:lnTo>
                  <a:pt x="31269" y="969112"/>
                </a:lnTo>
                <a:lnTo>
                  <a:pt x="39406" y="960120"/>
                </a:lnTo>
                <a:close/>
              </a:path>
              <a:path w="605154" h="1114425">
                <a:moveTo>
                  <a:pt x="170687" y="810768"/>
                </a:moveTo>
                <a:lnTo>
                  <a:pt x="144779" y="810768"/>
                </a:lnTo>
                <a:lnTo>
                  <a:pt x="167639" y="818388"/>
                </a:lnTo>
                <a:lnTo>
                  <a:pt x="144779" y="843654"/>
                </a:lnTo>
                <a:lnTo>
                  <a:pt x="144779" y="886968"/>
                </a:lnTo>
                <a:lnTo>
                  <a:pt x="150875" y="893064"/>
                </a:lnTo>
                <a:lnTo>
                  <a:pt x="156972" y="896112"/>
                </a:lnTo>
                <a:lnTo>
                  <a:pt x="161543" y="894588"/>
                </a:lnTo>
                <a:lnTo>
                  <a:pt x="202691" y="885444"/>
                </a:lnTo>
                <a:lnTo>
                  <a:pt x="214013" y="882396"/>
                </a:lnTo>
                <a:lnTo>
                  <a:pt x="170687" y="882396"/>
                </a:lnTo>
                <a:lnTo>
                  <a:pt x="155448" y="870204"/>
                </a:lnTo>
                <a:lnTo>
                  <a:pt x="170687" y="866817"/>
                </a:lnTo>
                <a:lnTo>
                  <a:pt x="170687" y="810768"/>
                </a:lnTo>
                <a:close/>
              </a:path>
              <a:path w="605154" h="1114425">
                <a:moveTo>
                  <a:pt x="170687" y="866817"/>
                </a:moveTo>
                <a:lnTo>
                  <a:pt x="155448" y="870204"/>
                </a:lnTo>
                <a:lnTo>
                  <a:pt x="170687" y="882396"/>
                </a:lnTo>
                <a:lnTo>
                  <a:pt x="170687" y="866817"/>
                </a:lnTo>
                <a:close/>
              </a:path>
              <a:path w="605154" h="1114425">
                <a:moveTo>
                  <a:pt x="571690" y="528701"/>
                </a:moveTo>
                <a:lnTo>
                  <a:pt x="559308" y="569976"/>
                </a:lnTo>
                <a:lnTo>
                  <a:pt x="531876" y="627888"/>
                </a:lnTo>
                <a:lnTo>
                  <a:pt x="504443" y="669036"/>
                </a:lnTo>
                <a:lnTo>
                  <a:pt x="470915" y="708660"/>
                </a:lnTo>
                <a:lnTo>
                  <a:pt x="458724" y="719328"/>
                </a:lnTo>
                <a:lnTo>
                  <a:pt x="432815" y="743712"/>
                </a:lnTo>
                <a:lnTo>
                  <a:pt x="374903" y="786384"/>
                </a:lnTo>
                <a:lnTo>
                  <a:pt x="307848" y="821436"/>
                </a:lnTo>
                <a:lnTo>
                  <a:pt x="272796" y="836676"/>
                </a:lnTo>
                <a:lnTo>
                  <a:pt x="234696" y="850392"/>
                </a:lnTo>
                <a:lnTo>
                  <a:pt x="196596" y="861060"/>
                </a:lnTo>
                <a:lnTo>
                  <a:pt x="170687" y="866817"/>
                </a:lnTo>
                <a:lnTo>
                  <a:pt x="170687" y="882396"/>
                </a:lnTo>
                <a:lnTo>
                  <a:pt x="214013" y="882396"/>
                </a:lnTo>
                <a:lnTo>
                  <a:pt x="242315" y="874776"/>
                </a:lnTo>
                <a:lnTo>
                  <a:pt x="280415" y="861060"/>
                </a:lnTo>
                <a:lnTo>
                  <a:pt x="318515" y="844296"/>
                </a:lnTo>
                <a:lnTo>
                  <a:pt x="353567" y="827532"/>
                </a:lnTo>
                <a:lnTo>
                  <a:pt x="387096" y="807720"/>
                </a:lnTo>
                <a:lnTo>
                  <a:pt x="419100" y="786384"/>
                </a:lnTo>
                <a:lnTo>
                  <a:pt x="475488" y="739140"/>
                </a:lnTo>
                <a:lnTo>
                  <a:pt x="512063" y="699516"/>
                </a:lnTo>
                <a:lnTo>
                  <a:pt x="524255" y="685800"/>
                </a:lnTo>
                <a:lnTo>
                  <a:pt x="534924" y="670560"/>
                </a:lnTo>
                <a:lnTo>
                  <a:pt x="544067" y="656844"/>
                </a:lnTo>
                <a:lnTo>
                  <a:pt x="553212" y="641604"/>
                </a:lnTo>
                <a:lnTo>
                  <a:pt x="560831" y="626364"/>
                </a:lnTo>
                <a:lnTo>
                  <a:pt x="569976" y="611124"/>
                </a:lnTo>
                <a:lnTo>
                  <a:pt x="576072" y="595884"/>
                </a:lnTo>
                <a:lnTo>
                  <a:pt x="579119" y="587502"/>
                </a:lnTo>
                <a:lnTo>
                  <a:pt x="579011" y="576072"/>
                </a:lnTo>
                <a:lnTo>
                  <a:pt x="577596" y="556260"/>
                </a:lnTo>
                <a:lnTo>
                  <a:pt x="571690" y="528701"/>
                </a:lnTo>
                <a:close/>
              </a:path>
              <a:path w="605154" h="1114425">
                <a:moveTo>
                  <a:pt x="144779" y="810768"/>
                </a:moveTo>
                <a:lnTo>
                  <a:pt x="144779" y="843654"/>
                </a:lnTo>
                <a:lnTo>
                  <a:pt x="167639" y="818388"/>
                </a:lnTo>
                <a:lnTo>
                  <a:pt x="144779" y="810768"/>
                </a:lnTo>
                <a:close/>
              </a:path>
              <a:path w="605154" h="1114425">
                <a:moveTo>
                  <a:pt x="579119" y="463296"/>
                </a:moveTo>
                <a:lnTo>
                  <a:pt x="579119" y="525780"/>
                </a:lnTo>
                <a:lnTo>
                  <a:pt x="597408" y="530352"/>
                </a:lnTo>
                <a:lnTo>
                  <a:pt x="588263" y="563880"/>
                </a:lnTo>
                <a:lnTo>
                  <a:pt x="582167" y="579120"/>
                </a:lnTo>
                <a:lnTo>
                  <a:pt x="579119" y="587502"/>
                </a:lnTo>
                <a:lnTo>
                  <a:pt x="579119" y="600456"/>
                </a:lnTo>
                <a:lnTo>
                  <a:pt x="605027" y="598932"/>
                </a:lnTo>
                <a:lnTo>
                  <a:pt x="605027" y="576072"/>
                </a:lnTo>
                <a:lnTo>
                  <a:pt x="598931" y="530352"/>
                </a:lnTo>
                <a:lnTo>
                  <a:pt x="592836" y="507492"/>
                </a:lnTo>
                <a:lnTo>
                  <a:pt x="586739" y="486156"/>
                </a:lnTo>
                <a:lnTo>
                  <a:pt x="579119" y="463296"/>
                </a:lnTo>
                <a:close/>
              </a:path>
              <a:path w="605154" h="1114425">
                <a:moveTo>
                  <a:pt x="579119" y="525780"/>
                </a:moveTo>
                <a:lnTo>
                  <a:pt x="579119" y="587502"/>
                </a:lnTo>
                <a:lnTo>
                  <a:pt x="582167" y="579120"/>
                </a:lnTo>
                <a:lnTo>
                  <a:pt x="588263" y="563880"/>
                </a:lnTo>
                <a:lnTo>
                  <a:pt x="597408" y="530352"/>
                </a:lnTo>
                <a:lnTo>
                  <a:pt x="579119" y="525780"/>
                </a:lnTo>
                <a:close/>
              </a:path>
              <a:path w="605154" h="1114425">
                <a:moveTo>
                  <a:pt x="573024" y="524256"/>
                </a:moveTo>
                <a:lnTo>
                  <a:pt x="571690" y="528701"/>
                </a:lnTo>
                <a:lnTo>
                  <a:pt x="577596" y="556260"/>
                </a:lnTo>
                <a:lnTo>
                  <a:pt x="579119" y="577596"/>
                </a:lnTo>
                <a:lnTo>
                  <a:pt x="579119" y="525780"/>
                </a:lnTo>
                <a:lnTo>
                  <a:pt x="573024" y="524256"/>
                </a:lnTo>
                <a:close/>
              </a:path>
              <a:path w="605154" h="1114425">
                <a:moveTo>
                  <a:pt x="160019" y="13716"/>
                </a:moveTo>
                <a:lnTo>
                  <a:pt x="25908" y="13716"/>
                </a:lnTo>
                <a:lnTo>
                  <a:pt x="25908" y="25908"/>
                </a:lnTo>
                <a:lnTo>
                  <a:pt x="42672" y="25908"/>
                </a:lnTo>
                <a:lnTo>
                  <a:pt x="71627" y="27432"/>
                </a:lnTo>
                <a:lnTo>
                  <a:pt x="155448" y="39624"/>
                </a:lnTo>
                <a:lnTo>
                  <a:pt x="208787" y="51816"/>
                </a:lnTo>
                <a:lnTo>
                  <a:pt x="260603" y="68580"/>
                </a:lnTo>
                <a:lnTo>
                  <a:pt x="309372" y="88392"/>
                </a:lnTo>
                <a:lnTo>
                  <a:pt x="374903" y="124968"/>
                </a:lnTo>
                <a:lnTo>
                  <a:pt x="416051" y="152400"/>
                </a:lnTo>
                <a:lnTo>
                  <a:pt x="452627" y="182880"/>
                </a:lnTo>
                <a:lnTo>
                  <a:pt x="467867" y="199644"/>
                </a:lnTo>
                <a:lnTo>
                  <a:pt x="484631" y="216408"/>
                </a:lnTo>
                <a:lnTo>
                  <a:pt x="498348" y="234696"/>
                </a:lnTo>
                <a:lnTo>
                  <a:pt x="512063" y="251460"/>
                </a:lnTo>
                <a:lnTo>
                  <a:pt x="524255" y="271272"/>
                </a:lnTo>
                <a:lnTo>
                  <a:pt x="554736" y="329184"/>
                </a:lnTo>
                <a:lnTo>
                  <a:pt x="568451" y="370332"/>
                </a:lnTo>
                <a:lnTo>
                  <a:pt x="577596" y="411480"/>
                </a:lnTo>
                <a:lnTo>
                  <a:pt x="579119" y="463296"/>
                </a:lnTo>
                <a:lnTo>
                  <a:pt x="586739" y="486156"/>
                </a:lnTo>
                <a:lnTo>
                  <a:pt x="592836" y="507492"/>
                </a:lnTo>
                <a:lnTo>
                  <a:pt x="598931" y="530352"/>
                </a:lnTo>
                <a:lnTo>
                  <a:pt x="605027" y="576072"/>
                </a:lnTo>
                <a:lnTo>
                  <a:pt x="605027" y="431292"/>
                </a:lnTo>
                <a:lnTo>
                  <a:pt x="598931" y="385572"/>
                </a:lnTo>
                <a:lnTo>
                  <a:pt x="586739" y="339852"/>
                </a:lnTo>
                <a:lnTo>
                  <a:pt x="568451" y="297180"/>
                </a:lnTo>
                <a:lnTo>
                  <a:pt x="533400" y="236220"/>
                </a:lnTo>
                <a:lnTo>
                  <a:pt x="502919" y="199644"/>
                </a:lnTo>
                <a:lnTo>
                  <a:pt x="469391" y="164592"/>
                </a:lnTo>
                <a:lnTo>
                  <a:pt x="409955" y="117348"/>
                </a:lnTo>
                <a:lnTo>
                  <a:pt x="365760" y="89916"/>
                </a:lnTo>
                <a:lnTo>
                  <a:pt x="318515" y="65532"/>
                </a:lnTo>
                <a:lnTo>
                  <a:pt x="268224" y="44196"/>
                </a:lnTo>
                <a:lnTo>
                  <a:pt x="216408" y="27432"/>
                </a:lnTo>
                <a:lnTo>
                  <a:pt x="188975" y="19812"/>
                </a:lnTo>
                <a:lnTo>
                  <a:pt x="160019" y="13716"/>
                </a:lnTo>
                <a:close/>
              </a:path>
              <a:path w="605154" h="1114425">
                <a:moveTo>
                  <a:pt x="13715" y="0"/>
                </a:moveTo>
                <a:lnTo>
                  <a:pt x="10667" y="0"/>
                </a:lnTo>
                <a:lnTo>
                  <a:pt x="7619" y="1524"/>
                </a:lnTo>
                <a:lnTo>
                  <a:pt x="4572" y="4572"/>
                </a:lnTo>
                <a:lnTo>
                  <a:pt x="1524" y="6096"/>
                </a:lnTo>
                <a:lnTo>
                  <a:pt x="0" y="9144"/>
                </a:lnTo>
                <a:lnTo>
                  <a:pt x="0" y="164592"/>
                </a:lnTo>
                <a:lnTo>
                  <a:pt x="6096" y="170687"/>
                </a:lnTo>
                <a:lnTo>
                  <a:pt x="42672" y="170687"/>
                </a:lnTo>
                <a:lnTo>
                  <a:pt x="71627" y="172212"/>
                </a:lnTo>
                <a:lnTo>
                  <a:pt x="155448" y="184404"/>
                </a:lnTo>
                <a:lnTo>
                  <a:pt x="208787" y="196596"/>
                </a:lnTo>
                <a:lnTo>
                  <a:pt x="260603" y="213360"/>
                </a:lnTo>
                <a:lnTo>
                  <a:pt x="330708" y="243840"/>
                </a:lnTo>
                <a:lnTo>
                  <a:pt x="374903" y="269748"/>
                </a:lnTo>
                <a:lnTo>
                  <a:pt x="414527" y="297180"/>
                </a:lnTo>
                <a:lnTo>
                  <a:pt x="451103" y="327660"/>
                </a:lnTo>
                <a:lnTo>
                  <a:pt x="484631" y="361188"/>
                </a:lnTo>
                <a:lnTo>
                  <a:pt x="512063" y="396240"/>
                </a:lnTo>
                <a:lnTo>
                  <a:pt x="536448" y="434340"/>
                </a:lnTo>
                <a:lnTo>
                  <a:pt x="554736" y="472440"/>
                </a:lnTo>
                <a:lnTo>
                  <a:pt x="568451" y="513588"/>
                </a:lnTo>
                <a:lnTo>
                  <a:pt x="571690" y="528701"/>
                </a:lnTo>
                <a:lnTo>
                  <a:pt x="573024" y="524256"/>
                </a:lnTo>
                <a:lnTo>
                  <a:pt x="579119" y="524256"/>
                </a:lnTo>
                <a:lnTo>
                  <a:pt x="579119" y="463296"/>
                </a:lnTo>
                <a:lnTo>
                  <a:pt x="557784" y="422148"/>
                </a:lnTo>
                <a:lnTo>
                  <a:pt x="533400" y="382524"/>
                </a:lnTo>
                <a:lnTo>
                  <a:pt x="502919" y="344424"/>
                </a:lnTo>
                <a:lnTo>
                  <a:pt x="469391" y="309372"/>
                </a:lnTo>
                <a:lnTo>
                  <a:pt x="431291" y="277368"/>
                </a:lnTo>
                <a:lnTo>
                  <a:pt x="388619" y="248412"/>
                </a:lnTo>
                <a:lnTo>
                  <a:pt x="320039" y="210312"/>
                </a:lnTo>
                <a:lnTo>
                  <a:pt x="294131" y="199644"/>
                </a:lnTo>
                <a:lnTo>
                  <a:pt x="269748" y="188975"/>
                </a:lnTo>
                <a:lnTo>
                  <a:pt x="242315" y="179832"/>
                </a:lnTo>
                <a:lnTo>
                  <a:pt x="216408" y="172212"/>
                </a:lnTo>
                <a:lnTo>
                  <a:pt x="161543" y="160020"/>
                </a:lnTo>
                <a:lnTo>
                  <a:pt x="154304" y="158496"/>
                </a:lnTo>
                <a:lnTo>
                  <a:pt x="25908" y="158496"/>
                </a:lnTo>
                <a:lnTo>
                  <a:pt x="13715" y="144780"/>
                </a:lnTo>
                <a:lnTo>
                  <a:pt x="25908" y="144780"/>
                </a:lnTo>
                <a:lnTo>
                  <a:pt x="25908" y="25908"/>
                </a:lnTo>
                <a:lnTo>
                  <a:pt x="13715" y="25908"/>
                </a:lnTo>
                <a:lnTo>
                  <a:pt x="25908" y="13716"/>
                </a:lnTo>
                <a:lnTo>
                  <a:pt x="160019" y="13716"/>
                </a:lnTo>
                <a:lnTo>
                  <a:pt x="131063" y="9144"/>
                </a:lnTo>
                <a:lnTo>
                  <a:pt x="73151" y="3048"/>
                </a:lnTo>
                <a:lnTo>
                  <a:pt x="13715" y="0"/>
                </a:lnTo>
                <a:close/>
              </a:path>
              <a:path w="605154" h="1114425">
                <a:moveTo>
                  <a:pt x="579119" y="524256"/>
                </a:moveTo>
                <a:lnTo>
                  <a:pt x="573024" y="524256"/>
                </a:lnTo>
                <a:lnTo>
                  <a:pt x="579119" y="525780"/>
                </a:lnTo>
                <a:lnTo>
                  <a:pt x="579119" y="524256"/>
                </a:lnTo>
                <a:close/>
              </a:path>
              <a:path w="605154" h="1114425">
                <a:moveTo>
                  <a:pt x="13715" y="144780"/>
                </a:moveTo>
                <a:lnTo>
                  <a:pt x="25908" y="158496"/>
                </a:lnTo>
                <a:lnTo>
                  <a:pt x="25908" y="145389"/>
                </a:lnTo>
                <a:lnTo>
                  <a:pt x="13715" y="144780"/>
                </a:lnTo>
                <a:close/>
              </a:path>
              <a:path w="605154" h="1114425">
                <a:moveTo>
                  <a:pt x="25908" y="145389"/>
                </a:moveTo>
                <a:lnTo>
                  <a:pt x="25908" y="158496"/>
                </a:lnTo>
                <a:lnTo>
                  <a:pt x="154304" y="158496"/>
                </a:lnTo>
                <a:lnTo>
                  <a:pt x="132587" y="153924"/>
                </a:lnTo>
                <a:lnTo>
                  <a:pt x="73151" y="147828"/>
                </a:lnTo>
                <a:lnTo>
                  <a:pt x="25908" y="145389"/>
                </a:lnTo>
                <a:close/>
              </a:path>
              <a:path w="605154" h="1114425">
                <a:moveTo>
                  <a:pt x="25908" y="144780"/>
                </a:moveTo>
                <a:lnTo>
                  <a:pt x="13715" y="144780"/>
                </a:lnTo>
                <a:lnTo>
                  <a:pt x="25908" y="145389"/>
                </a:lnTo>
                <a:lnTo>
                  <a:pt x="25908" y="144780"/>
                </a:lnTo>
                <a:close/>
              </a:path>
              <a:path w="605154" h="1114425">
                <a:moveTo>
                  <a:pt x="25908" y="13716"/>
                </a:moveTo>
                <a:lnTo>
                  <a:pt x="13715" y="25908"/>
                </a:lnTo>
                <a:lnTo>
                  <a:pt x="25908" y="25908"/>
                </a:lnTo>
                <a:lnTo>
                  <a:pt x="25908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7" y="1117355"/>
            <a:ext cx="8058404" cy="39403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55175" y="259016"/>
            <a:ext cx="6159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Arial"/>
                <a:cs typeface="Arial"/>
              </a:rPr>
              <a:t>View </a:t>
            </a:r>
            <a:r>
              <a:rPr sz="3200" spc="-5" dirty="0">
                <a:latin typeface="Arial"/>
                <a:cs typeface="Arial"/>
              </a:rPr>
              <a:t>incomplete/complete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items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4836" y="5180076"/>
            <a:ext cx="3655060" cy="1097280"/>
          </a:xfrm>
          <a:custGeom>
            <a:avLst/>
            <a:gdLst/>
            <a:ahLst/>
            <a:cxnLst/>
            <a:rect l="l" t="t" r="r" b="b"/>
            <a:pathLst>
              <a:path w="3655060" h="1097279">
                <a:moveTo>
                  <a:pt x="3654552" y="384048"/>
                </a:moveTo>
                <a:lnTo>
                  <a:pt x="0" y="384048"/>
                </a:lnTo>
                <a:lnTo>
                  <a:pt x="0" y="1097280"/>
                </a:lnTo>
                <a:lnTo>
                  <a:pt x="3654552" y="1097280"/>
                </a:lnTo>
                <a:lnTo>
                  <a:pt x="3654552" y="384048"/>
                </a:lnTo>
                <a:close/>
              </a:path>
              <a:path w="3655060" h="1097279">
                <a:moveTo>
                  <a:pt x="1964436" y="274319"/>
                </a:moveTo>
                <a:lnTo>
                  <a:pt x="1690115" y="274319"/>
                </a:lnTo>
                <a:lnTo>
                  <a:pt x="1690115" y="384048"/>
                </a:lnTo>
                <a:lnTo>
                  <a:pt x="1964436" y="384048"/>
                </a:lnTo>
                <a:lnTo>
                  <a:pt x="1964436" y="274319"/>
                </a:lnTo>
                <a:close/>
              </a:path>
              <a:path w="3655060" h="1097279">
                <a:moveTo>
                  <a:pt x="1827276" y="0"/>
                </a:moveTo>
                <a:lnTo>
                  <a:pt x="1552956" y="274319"/>
                </a:lnTo>
                <a:lnTo>
                  <a:pt x="2101596" y="274319"/>
                </a:lnTo>
                <a:lnTo>
                  <a:pt x="182727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6547" y="5161788"/>
            <a:ext cx="3693160" cy="1135380"/>
          </a:xfrm>
          <a:custGeom>
            <a:avLst/>
            <a:gdLst/>
            <a:ahLst/>
            <a:cxnLst/>
            <a:rect l="l" t="t" r="r" b="b"/>
            <a:pathLst>
              <a:path w="3693160" h="1135379">
                <a:moveTo>
                  <a:pt x="1690115" y="384048"/>
                </a:moveTo>
                <a:lnTo>
                  <a:pt x="18288" y="384048"/>
                </a:lnTo>
                <a:lnTo>
                  <a:pt x="10929" y="385619"/>
                </a:lnTo>
                <a:lnTo>
                  <a:pt x="5143" y="389763"/>
                </a:lnTo>
                <a:lnTo>
                  <a:pt x="1357" y="395620"/>
                </a:lnTo>
                <a:lnTo>
                  <a:pt x="0" y="402336"/>
                </a:lnTo>
                <a:lnTo>
                  <a:pt x="0" y="1115568"/>
                </a:lnTo>
                <a:lnTo>
                  <a:pt x="1357" y="1123164"/>
                </a:lnTo>
                <a:lnTo>
                  <a:pt x="5143" y="1129474"/>
                </a:lnTo>
                <a:lnTo>
                  <a:pt x="10929" y="1133784"/>
                </a:lnTo>
                <a:lnTo>
                  <a:pt x="18288" y="1135380"/>
                </a:lnTo>
                <a:lnTo>
                  <a:pt x="3672840" y="1135380"/>
                </a:lnTo>
                <a:lnTo>
                  <a:pt x="3680436" y="1133784"/>
                </a:lnTo>
                <a:lnTo>
                  <a:pt x="3686746" y="1129474"/>
                </a:lnTo>
                <a:lnTo>
                  <a:pt x="3691056" y="1123164"/>
                </a:lnTo>
                <a:lnTo>
                  <a:pt x="3692652" y="1115568"/>
                </a:lnTo>
                <a:lnTo>
                  <a:pt x="38100" y="1115568"/>
                </a:lnTo>
                <a:lnTo>
                  <a:pt x="18288" y="1097280"/>
                </a:lnTo>
                <a:lnTo>
                  <a:pt x="38100" y="1097280"/>
                </a:lnTo>
                <a:lnTo>
                  <a:pt x="38100" y="422148"/>
                </a:lnTo>
                <a:lnTo>
                  <a:pt x="18288" y="422148"/>
                </a:lnTo>
                <a:lnTo>
                  <a:pt x="38100" y="402336"/>
                </a:lnTo>
                <a:lnTo>
                  <a:pt x="1690115" y="402336"/>
                </a:lnTo>
                <a:lnTo>
                  <a:pt x="1690115" y="384048"/>
                </a:lnTo>
                <a:close/>
              </a:path>
              <a:path w="3693160" h="1135379">
                <a:moveTo>
                  <a:pt x="38100" y="1097280"/>
                </a:moveTo>
                <a:lnTo>
                  <a:pt x="18288" y="1097280"/>
                </a:lnTo>
                <a:lnTo>
                  <a:pt x="38100" y="1115568"/>
                </a:lnTo>
                <a:lnTo>
                  <a:pt x="38100" y="1097280"/>
                </a:lnTo>
                <a:close/>
              </a:path>
              <a:path w="3693160" h="1135379">
                <a:moveTo>
                  <a:pt x="3654552" y="1097280"/>
                </a:moveTo>
                <a:lnTo>
                  <a:pt x="38100" y="1097280"/>
                </a:lnTo>
                <a:lnTo>
                  <a:pt x="38100" y="1115568"/>
                </a:lnTo>
                <a:lnTo>
                  <a:pt x="3654552" y="1115568"/>
                </a:lnTo>
                <a:lnTo>
                  <a:pt x="3654552" y="1097280"/>
                </a:lnTo>
                <a:close/>
              </a:path>
              <a:path w="3693160" h="1135379">
                <a:moveTo>
                  <a:pt x="3654552" y="402336"/>
                </a:moveTo>
                <a:lnTo>
                  <a:pt x="3654552" y="1115568"/>
                </a:lnTo>
                <a:lnTo>
                  <a:pt x="3672840" y="1097280"/>
                </a:lnTo>
                <a:lnTo>
                  <a:pt x="3692652" y="1097280"/>
                </a:lnTo>
                <a:lnTo>
                  <a:pt x="3692652" y="422148"/>
                </a:lnTo>
                <a:lnTo>
                  <a:pt x="3672840" y="422148"/>
                </a:lnTo>
                <a:lnTo>
                  <a:pt x="3654552" y="402336"/>
                </a:lnTo>
                <a:close/>
              </a:path>
              <a:path w="3693160" h="1135379">
                <a:moveTo>
                  <a:pt x="3692652" y="1097280"/>
                </a:moveTo>
                <a:lnTo>
                  <a:pt x="3672840" y="1097280"/>
                </a:lnTo>
                <a:lnTo>
                  <a:pt x="3654552" y="1115568"/>
                </a:lnTo>
                <a:lnTo>
                  <a:pt x="3692652" y="1115568"/>
                </a:lnTo>
                <a:lnTo>
                  <a:pt x="3692652" y="1097280"/>
                </a:lnTo>
                <a:close/>
              </a:path>
              <a:path w="3693160" h="1135379">
                <a:moveTo>
                  <a:pt x="38100" y="402336"/>
                </a:moveTo>
                <a:lnTo>
                  <a:pt x="18288" y="422148"/>
                </a:lnTo>
                <a:lnTo>
                  <a:pt x="38100" y="422148"/>
                </a:lnTo>
                <a:lnTo>
                  <a:pt x="38100" y="402336"/>
                </a:lnTo>
                <a:close/>
              </a:path>
              <a:path w="3693160" h="1135379">
                <a:moveTo>
                  <a:pt x="1728215" y="384048"/>
                </a:moveTo>
                <a:lnTo>
                  <a:pt x="1708403" y="384048"/>
                </a:lnTo>
                <a:lnTo>
                  <a:pt x="1690115" y="402336"/>
                </a:lnTo>
                <a:lnTo>
                  <a:pt x="38100" y="402336"/>
                </a:lnTo>
                <a:lnTo>
                  <a:pt x="38100" y="422148"/>
                </a:lnTo>
                <a:lnTo>
                  <a:pt x="1708403" y="422148"/>
                </a:lnTo>
                <a:lnTo>
                  <a:pt x="1716000" y="420552"/>
                </a:lnTo>
                <a:lnTo>
                  <a:pt x="1722310" y="416242"/>
                </a:lnTo>
                <a:lnTo>
                  <a:pt x="1726620" y="409932"/>
                </a:lnTo>
                <a:lnTo>
                  <a:pt x="1728215" y="402336"/>
                </a:lnTo>
                <a:lnTo>
                  <a:pt x="1728215" y="384048"/>
                </a:lnTo>
                <a:close/>
              </a:path>
              <a:path w="3693160" h="1135379">
                <a:moveTo>
                  <a:pt x="2074163" y="274319"/>
                </a:moveTo>
                <a:lnTo>
                  <a:pt x="1982724" y="274319"/>
                </a:lnTo>
                <a:lnTo>
                  <a:pt x="1975365" y="275677"/>
                </a:lnTo>
                <a:lnTo>
                  <a:pt x="1969579" y="279463"/>
                </a:lnTo>
                <a:lnTo>
                  <a:pt x="1965793" y="285249"/>
                </a:lnTo>
                <a:lnTo>
                  <a:pt x="1964436" y="292607"/>
                </a:lnTo>
                <a:lnTo>
                  <a:pt x="1964436" y="402336"/>
                </a:lnTo>
                <a:lnTo>
                  <a:pt x="1965793" y="409932"/>
                </a:lnTo>
                <a:lnTo>
                  <a:pt x="1969579" y="416242"/>
                </a:lnTo>
                <a:lnTo>
                  <a:pt x="1975365" y="420552"/>
                </a:lnTo>
                <a:lnTo>
                  <a:pt x="1982724" y="422148"/>
                </a:lnTo>
                <a:lnTo>
                  <a:pt x="3654552" y="422148"/>
                </a:lnTo>
                <a:lnTo>
                  <a:pt x="3654552" y="402336"/>
                </a:lnTo>
                <a:lnTo>
                  <a:pt x="2002536" y="402336"/>
                </a:lnTo>
                <a:lnTo>
                  <a:pt x="1982724" y="384048"/>
                </a:lnTo>
                <a:lnTo>
                  <a:pt x="2002536" y="384048"/>
                </a:lnTo>
                <a:lnTo>
                  <a:pt x="2002536" y="312419"/>
                </a:lnTo>
                <a:lnTo>
                  <a:pt x="1982724" y="312419"/>
                </a:lnTo>
                <a:lnTo>
                  <a:pt x="2002536" y="292607"/>
                </a:lnTo>
                <a:lnTo>
                  <a:pt x="2092451" y="292607"/>
                </a:lnTo>
                <a:lnTo>
                  <a:pt x="2074163" y="274319"/>
                </a:lnTo>
                <a:close/>
              </a:path>
              <a:path w="3693160" h="1135379">
                <a:moveTo>
                  <a:pt x="3672840" y="384048"/>
                </a:moveTo>
                <a:lnTo>
                  <a:pt x="2002536" y="384048"/>
                </a:lnTo>
                <a:lnTo>
                  <a:pt x="2002536" y="402336"/>
                </a:lnTo>
                <a:lnTo>
                  <a:pt x="3654552" y="402336"/>
                </a:lnTo>
                <a:lnTo>
                  <a:pt x="3672840" y="422148"/>
                </a:lnTo>
                <a:lnTo>
                  <a:pt x="3692652" y="422148"/>
                </a:lnTo>
                <a:lnTo>
                  <a:pt x="3692652" y="402336"/>
                </a:lnTo>
                <a:lnTo>
                  <a:pt x="3691056" y="395620"/>
                </a:lnTo>
                <a:lnTo>
                  <a:pt x="3686746" y="389763"/>
                </a:lnTo>
                <a:lnTo>
                  <a:pt x="3680436" y="385619"/>
                </a:lnTo>
                <a:lnTo>
                  <a:pt x="3672840" y="384048"/>
                </a:lnTo>
                <a:close/>
              </a:path>
              <a:path w="3693160" h="1135379">
                <a:moveTo>
                  <a:pt x="1690115" y="292607"/>
                </a:moveTo>
                <a:lnTo>
                  <a:pt x="1690115" y="402336"/>
                </a:lnTo>
                <a:lnTo>
                  <a:pt x="1708403" y="384048"/>
                </a:lnTo>
                <a:lnTo>
                  <a:pt x="1728215" y="384048"/>
                </a:lnTo>
                <a:lnTo>
                  <a:pt x="1728215" y="312419"/>
                </a:lnTo>
                <a:lnTo>
                  <a:pt x="1708403" y="312419"/>
                </a:lnTo>
                <a:lnTo>
                  <a:pt x="1690115" y="292607"/>
                </a:lnTo>
                <a:close/>
              </a:path>
              <a:path w="3693160" h="1135379">
                <a:moveTo>
                  <a:pt x="2002536" y="384048"/>
                </a:moveTo>
                <a:lnTo>
                  <a:pt x="1982724" y="384048"/>
                </a:lnTo>
                <a:lnTo>
                  <a:pt x="2002536" y="402336"/>
                </a:lnTo>
                <a:lnTo>
                  <a:pt x="2002536" y="384048"/>
                </a:lnTo>
                <a:close/>
              </a:path>
              <a:path w="3693160" h="1135379">
                <a:moveTo>
                  <a:pt x="1845564" y="0"/>
                </a:moveTo>
                <a:lnTo>
                  <a:pt x="1557528" y="278892"/>
                </a:lnTo>
                <a:lnTo>
                  <a:pt x="1551432" y="292607"/>
                </a:lnTo>
                <a:lnTo>
                  <a:pt x="1557528" y="307848"/>
                </a:lnTo>
                <a:lnTo>
                  <a:pt x="1563624" y="312419"/>
                </a:lnTo>
                <a:lnTo>
                  <a:pt x="1690115" y="312419"/>
                </a:lnTo>
                <a:lnTo>
                  <a:pt x="1690115" y="306324"/>
                </a:lnTo>
                <a:lnTo>
                  <a:pt x="1584960" y="306324"/>
                </a:lnTo>
                <a:lnTo>
                  <a:pt x="1571244" y="274319"/>
                </a:lnTo>
                <a:lnTo>
                  <a:pt x="1616964" y="274319"/>
                </a:lnTo>
                <a:lnTo>
                  <a:pt x="1845564" y="45720"/>
                </a:lnTo>
                <a:lnTo>
                  <a:pt x="1831848" y="32004"/>
                </a:lnTo>
                <a:lnTo>
                  <a:pt x="1886712" y="32004"/>
                </a:lnTo>
                <a:lnTo>
                  <a:pt x="1859279" y="4572"/>
                </a:lnTo>
                <a:lnTo>
                  <a:pt x="1852850" y="1143"/>
                </a:lnTo>
                <a:lnTo>
                  <a:pt x="1845564" y="0"/>
                </a:lnTo>
                <a:close/>
              </a:path>
              <a:path w="3693160" h="1135379">
                <a:moveTo>
                  <a:pt x="1728215" y="292607"/>
                </a:moveTo>
                <a:lnTo>
                  <a:pt x="1690115" y="292607"/>
                </a:lnTo>
                <a:lnTo>
                  <a:pt x="1708403" y="312419"/>
                </a:lnTo>
                <a:lnTo>
                  <a:pt x="1728215" y="312419"/>
                </a:lnTo>
                <a:lnTo>
                  <a:pt x="1728215" y="292607"/>
                </a:lnTo>
                <a:close/>
              </a:path>
              <a:path w="3693160" h="1135379">
                <a:moveTo>
                  <a:pt x="2002536" y="292607"/>
                </a:moveTo>
                <a:lnTo>
                  <a:pt x="1982724" y="312419"/>
                </a:lnTo>
                <a:lnTo>
                  <a:pt x="2002536" y="312419"/>
                </a:lnTo>
                <a:lnTo>
                  <a:pt x="2002536" y="292607"/>
                </a:lnTo>
                <a:close/>
              </a:path>
              <a:path w="3693160" h="1135379">
                <a:moveTo>
                  <a:pt x="2092451" y="292607"/>
                </a:moveTo>
                <a:lnTo>
                  <a:pt x="2002536" y="292607"/>
                </a:lnTo>
                <a:lnTo>
                  <a:pt x="2002536" y="312419"/>
                </a:lnTo>
                <a:lnTo>
                  <a:pt x="2127504" y="312419"/>
                </a:lnTo>
                <a:lnTo>
                  <a:pt x="2135124" y="307848"/>
                </a:lnTo>
                <a:lnTo>
                  <a:pt x="2135733" y="306324"/>
                </a:lnTo>
                <a:lnTo>
                  <a:pt x="2106167" y="306324"/>
                </a:lnTo>
                <a:lnTo>
                  <a:pt x="2092451" y="292607"/>
                </a:lnTo>
                <a:close/>
              </a:path>
              <a:path w="3693160" h="1135379">
                <a:moveTo>
                  <a:pt x="1616964" y="274319"/>
                </a:moveTo>
                <a:lnTo>
                  <a:pt x="1571244" y="274319"/>
                </a:lnTo>
                <a:lnTo>
                  <a:pt x="1584960" y="306324"/>
                </a:lnTo>
                <a:lnTo>
                  <a:pt x="1616964" y="274319"/>
                </a:lnTo>
                <a:close/>
              </a:path>
              <a:path w="3693160" h="1135379">
                <a:moveTo>
                  <a:pt x="1708403" y="274319"/>
                </a:moveTo>
                <a:lnTo>
                  <a:pt x="1616964" y="274319"/>
                </a:lnTo>
                <a:lnTo>
                  <a:pt x="1584960" y="306324"/>
                </a:lnTo>
                <a:lnTo>
                  <a:pt x="1690115" y="306324"/>
                </a:lnTo>
                <a:lnTo>
                  <a:pt x="1690115" y="292607"/>
                </a:lnTo>
                <a:lnTo>
                  <a:pt x="1728215" y="292607"/>
                </a:lnTo>
                <a:lnTo>
                  <a:pt x="1726620" y="285249"/>
                </a:lnTo>
                <a:lnTo>
                  <a:pt x="1722310" y="279463"/>
                </a:lnTo>
                <a:lnTo>
                  <a:pt x="1716000" y="275677"/>
                </a:lnTo>
                <a:lnTo>
                  <a:pt x="1708403" y="274319"/>
                </a:lnTo>
                <a:close/>
              </a:path>
              <a:path w="3693160" h="1135379">
                <a:moveTo>
                  <a:pt x="1886712" y="32004"/>
                </a:moveTo>
                <a:lnTo>
                  <a:pt x="1859279" y="32004"/>
                </a:lnTo>
                <a:lnTo>
                  <a:pt x="1845564" y="45720"/>
                </a:lnTo>
                <a:lnTo>
                  <a:pt x="2106167" y="306324"/>
                </a:lnTo>
                <a:lnTo>
                  <a:pt x="2119884" y="274319"/>
                </a:lnTo>
                <a:lnTo>
                  <a:pt x="2129028" y="274319"/>
                </a:lnTo>
                <a:lnTo>
                  <a:pt x="1886712" y="32004"/>
                </a:lnTo>
                <a:close/>
              </a:path>
              <a:path w="3693160" h="1135379">
                <a:moveTo>
                  <a:pt x="2129028" y="274319"/>
                </a:moveTo>
                <a:lnTo>
                  <a:pt x="2119884" y="274319"/>
                </a:lnTo>
                <a:lnTo>
                  <a:pt x="2106167" y="306324"/>
                </a:lnTo>
                <a:lnTo>
                  <a:pt x="2135733" y="306324"/>
                </a:lnTo>
                <a:lnTo>
                  <a:pt x="2141219" y="292607"/>
                </a:lnTo>
                <a:lnTo>
                  <a:pt x="2139696" y="284988"/>
                </a:lnTo>
                <a:lnTo>
                  <a:pt x="2129028" y="274319"/>
                </a:lnTo>
                <a:close/>
              </a:path>
              <a:path w="3693160" h="1135379">
                <a:moveTo>
                  <a:pt x="1859279" y="32004"/>
                </a:moveTo>
                <a:lnTo>
                  <a:pt x="1831848" y="32004"/>
                </a:lnTo>
                <a:lnTo>
                  <a:pt x="1845564" y="45720"/>
                </a:lnTo>
                <a:lnTo>
                  <a:pt x="1859279" y="32004"/>
                </a:lnTo>
                <a:close/>
              </a:path>
            </a:pathLst>
          </a:custGeom>
          <a:solidFill>
            <a:srgbClr val="403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42649" y="5601638"/>
            <a:ext cx="3482340" cy="3942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 marR="5080" algn="ctr">
              <a:lnSpc>
                <a:spcPts val="1340"/>
              </a:lnSpc>
              <a:spcBef>
                <a:spcPts val="430"/>
              </a:spcBef>
            </a:pPr>
            <a:r>
              <a:rPr sz="1400" spc="-5" dirty="0">
                <a:latin typeface="Calibri"/>
                <a:cs typeface="Calibri"/>
              </a:rPr>
              <a:t>Students </a:t>
            </a:r>
            <a:r>
              <a:rPr lang="en-US" sz="1400" dirty="0">
                <a:latin typeface="Calibri"/>
                <a:cs typeface="Calibri"/>
              </a:rPr>
              <a:t>must click on the link to view required documents.  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549</Words>
  <Application>Microsoft Office PowerPoint</Application>
  <PresentationFormat>Custom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Cooper Black</vt:lpstr>
      <vt:lpstr>Office Theme</vt:lpstr>
      <vt:lpstr>PowerPoint Presentation</vt:lpstr>
      <vt:lpstr>Where to Go</vt:lpstr>
      <vt:lpstr>Where to Go</vt:lpstr>
      <vt:lpstr>Where to Go</vt:lpstr>
      <vt:lpstr>Where to Go (cont.)</vt:lpstr>
      <vt:lpstr>Where to Go (cont.)</vt:lpstr>
      <vt:lpstr>studentaid.gov website</vt:lpstr>
      <vt:lpstr>Where to Go (cont.)</vt:lpstr>
      <vt:lpstr>PowerPoint Presentation</vt:lpstr>
      <vt:lpstr>Where to Go (cont.)</vt:lpstr>
      <vt:lpstr>Where to Go (cont.)</vt:lpstr>
      <vt:lpstr>Where to Go (cont.)</vt:lpstr>
      <vt:lpstr>Where to Go (cont.)</vt:lpstr>
      <vt:lpstr>Where to Go (cont.)</vt:lpstr>
      <vt:lpstr>Where to go (cont.)</vt:lpstr>
      <vt:lpstr>Where to Go (cont.)</vt:lpstr>
      <vt:lpstr>Where to Go (cont.)</vt:lpstr>
      <vt:lpstr>Where to Go (cont.)</vt:lpstr>
      <vt:lpstr>Where to Go (cont.)</vt:lpstr>
      <vt:lpstr>Still have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Anloague, Ryan</dc:creator>
  <cp:lastModifiedBy>Adams, Kirby</cp:lastModifiedBy>
  <cp:revision>18</cp:revision>
  <dcterms:created xsi:type="dcterms:W3CDTF">2020-03-11T14:10:50Z</dcterms:created>
  <dcterms:modified xsi:type="dcterms:W3CDTF">2022-11-21T20:25:40Z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2019-08-30T00:00:00Z</vt:filetime>
  </property>
  <property fmtid="{D5CDD505-2E9C-101B-9397-08002B2CF9AE}" pid="3" name="LastSaved">
    <vt:filetime>2020-03-11T00:00:00Z</vt:filetime>
  </property>
</Properties>
</file>