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38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6D4D7-141B-439B-B417-B70CFF39EA2A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F0BCC-CEAF-4897-871B-546C05181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8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F0BCC-CEAF-4897-871B-546C051812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1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3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3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6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4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8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6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1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77D6-EA8E-44B5-A7BE-5161014B208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F3694-AAA1-47A2-BEB7-A1666921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7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P: Workforce Recruitment Program" title="WRP Log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b="10212"/>
          <a:stretch/>
        </p:blipFill>
        <p:spPr>
          <a:xfrm>
            <a:off x="1600200" y="53561"/>
            <a:ext cx="3657600" cy="12994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7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29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2" r="15493" b="1"/>
          <a:stretch/>
        </p:blipFill>
        <p:spPr bwMode="auto">
          <a:xfrm>
            <a:off x="0" y="1672112"/>
            <a:ext cx="6858000" cy="448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500" y="1274439"/>
            <a:ext cx="6324600" cy="59477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Are you a veteran with a disability seeking an internship or job opportunity? </a:t>
            </a:r>
          </a:p>
          <a:p>
            <a:pPr algn="ctr"/>
            <a:endParaRPr lang="en-US" sz="1050" b="1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WRP Recruiter will be interviewing students from your school this fall!</a:t>
            </a:r>
            <a:endParaRPr lang="en-US" b="1" dirty="0" smtClean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/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WRP is a recruitment program for students and recent graduates with disabilities, and serves as a primary </a:t>
            </a: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pipeline </a:t>
            </a:r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bringing new talent into the federal </a:t>
            </a: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government. Applying is </a:t>
            </a:r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excellent way </a:t>
            </a: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to:</a:t>
            </a:r>
          </a:p>
          <a:p>
            <a:pPr lvl="0" algn="ctr"/>
            <a:endParaRPr lang="en-US" sz="300" b="1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Find </a:t>
            </a:r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internship or permanent </a:t>
            </a: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position at </a:t>
            </a:r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federal </a:t>
            </a: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agencies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Explore </a:t>
            </a:r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 in the federal </a:t>
            </a: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Gain interviewing </a:t>
            </a:r>
            <a:r>
              <a:rPr lang="en-US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experience</a:t>
            </a:r>
          </a:p>
          <a:p>
            <a:pPr marL="342900" lvl="0" indent="-342900" algn="ctr">
              <a:buFont typeface="Arial" pitchFamily="34" charset="0"/>
              <a:buChar char="•"/>
            </a:pPr>
            <a:endParaRPr lang="en-US" sz="2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/>
            <a:r>
              <a:rPr lang="en-US" sz="20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Registration </a:t>
            </a:r>
            <a:r>
              <a:rPr lang="en-US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 open for six weeks starting on August 28</a:t>
            </a:r>
            <a:r>
              <a:rPr lang="en-US" sz="2000" b="1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at </a:t>
            </a:r>
            <a:r>
              <a:rPr lang="en-US" sz="2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www.wrp.gov </a:t>
            </a:r>
            <a:endParaRPr lang="en-US" sz="2000" b="1" u="sng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/>
            <a:endParaRPr lang="en-US" sz="11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/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 </a:t>
            </a: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more information, go to: </a:t>
            </a:r>
            <a:r>
              <a:rPr lang="en-US" sz="14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www.dol.gov/odep/wrp/Students.htm</a:t>
            </a:r>
          </a:p>
          <a:p>
            <a:pPr lvl="0" algn="ctr"/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WRP is co-sponsored by the U.S. Department of Defense and Department of Labor</a:t>
            </a: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7" name="Picture 3" descr="Four people, three women and one man, sit in a colorful room at a round table. They are having a discussion about something. One of the women is a wheelchair user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7088988"/>
            <a:ext cx="1981201" cy="183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 young man in a grey suit stands with crutches at the front of a room presenting at a white board. A man in a suit and sitting in a chair is pointing at the board and asking something." title="Picture of intern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7"/>
          <a:stretch/>
        </p:blipFill>
        <p:spPr bwMode="auto">
          <a:xfrm>
            <a:off x="4617626" y="7088988"/>
            <a:ext cx="2024474" cy="18382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668" y="7090576"/>
            <a:ext cx="2330957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sign up for an interview, contact:</a:t>
            </a:r>
          </a:p>
          <a:p>
            <a:pPr algn="ctr"/>
            <a:endParaRPr lang="en-US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[Insert Coordinator Information here]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1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132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Helvetica</vt:lpstr>
      <vt:lpstr>Office Theme</vt:lpstr>
      <vt:lpstr>PowerPoint Presentation</vt:lpstr>
    </vt:vector>
  </TitlesOfParts>
  <Company>U.S. Department of Labor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Vhay, Frances J - ODEP</dc:creator>
  <cp:lastModifiedBy>Striet, Matthew</cp:lastModifiedBy>
  <cp:revision>15</cp:revision>
  <dcterms:created xsi:type="dcterms:W3CDTF">2017-08-04T18:44:29Z</dcterms:created>
  <dcterms:modified xsi:type="dcterms:W3CDTF">2017-09-21T13:14:06Z</dcterms:modified>
</cp:coreProperties>
</file>